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notesMasterIdLst>
    <p:notesMasterId r:id="rId29"/>
  </p:notesMasterIdLst>
  <p:handoutMasterIdLst>
    <p:handoutMasterId r:id="rId30"/>
  </p:handoutMasterIdLst>
  <p:sldIdLst>
    <p:sldId id="278" r:id="rId5"/>
    <p:sldId id="281" r:id="rId6"/>
    <p:sldId id="258" r:id="rId7"/>
    <p:sldId id="282" r:id="rId8"/>
    <p:sldId id="259" r:id="rId9"/>
    <p:sldId id="264" r:id="rId10"/>
    <p:sldId id="260" r:id="rId11"/>
    <p:sldId id="279" r:id="rId12"/>
    <p:sldId id="280" r:id="rId13"/>
    <p:sldId id="261" r:id="rId14"/>
    <p:sldId id="262" r:id="rId15"/>
    <p:sldId id="263"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8A92"/>
    <a:srgbClr val="00CC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77" autoAdjust="0"/>
    <p:restoredTop sz="96247" autoAdjust="0"/>
  </p:normalViewPr>
  <p:slideViewPr>
    <p:cSldViewPr snapToGrid="0">
      <p:cViewPr>
        <p:scale>
          <a:sx n="100" d="100"/>
          <a:sy n="100" d="100"/>
        </p:scale>
        <p:origin x="792" y="22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6" d="100"/>
          <a:sy n="86" d="100"/>
        </p:scale>
        <p:origin x="385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 1</c:v>
                </c:pt>
              </c:strCache>
            </c:strRef>
          </c:tx>
          <c:spPr>
            <a:solidFill>
              <a:schemeClr val="accent4"/>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General</c:formatCode>
                <c:ptCount val="4"/>
                <c:pt idx="0">
                  <c:v>10000</c:v>
                </c:pt>
                <c:pt idx="1">
                  <c:v>20000</c:v>
                </c:pt>
                <c:pt idx="2">
                  <c:v>30000</c:v>
                </c:pt>
                <c:pt idx="3">
                  <c:v>40000</c:v>
                </c:pt>
              </c:numCache>
            </c:numRef>
          </c:val>
          <c:extLst>
            <c:ext xmlns:c16="http://schemas.microsoft.com/office/drawing/2014/chart" uri="{C3380CC4-5D6E-409C-BE32-E72D297353CC}">
              <c16:uniqueId val="{00000000-1426-4D6F-8901-30DE7FC55EAB}"/>
            </c:ext>
          </c:extLst>
        </c:ser>
        <c:dLbls>
          <c:showLegendKey val="0"/>
          <c:showVal val="0"/>
          <c:showCatName val="0"/>
          <c:showSerName val="0"/>
          <c:showPercent val="0"/>
          <c:showBubbleSize val="0"/>
        </c:dLbls>
        <c:gapWidth val="50"/>
        <c:overlap val="-27"/>
        <c:axId val="886489736"/>
        <c:axId val="886498920"/>
      </c:barChart>
      <c:catAx>
        <c:axId val="886489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j-lt"/>
                <a:ea typeface="+mn-ea"/>
                <a:cs typeface="+mn-cs"/>
              </a:defRPr>
            </a:pPr>
            <a:endParaRPr lang="es-ES"/>
          </a:p>
        </c:txPr>
        <c:crossAx val="886498920"/>
        <c:crosses val="autoZero"/>
        <c:auto val="1"/>
        <c:lblAlgn val="ctr"/>
        <c:lblOffset val="100"/>
        <c:noMultiLvlLbl val="0"/>
      </c:catAx>
      <c:valAx>
        <c:axId val="886498920"/>
        <c:scaling>
          <c:orientation val="minMax"/>
          <c:max val="40000"/>
        </c:scaling>
        <c:delete val="0"/>
        <c:axPos val="l"/>
        <c:majorGridlines>
          <c:spPr>
            <a:ln w="9525" cap="flat" cmpd="sng" algn="ctr">
              <a:solidFill>
                <a:schemeClr val="bg2">
                  <a:lumMod val="50000"/>
                </a:schemeClr>
              </a:solidFill>
              <a:round/>
            </a:ln>
            <a:effectLst/>
          </c:spPr>
        </c:majorGridlines>
        <c:numFmt formatCode="#,##0\ &quot;€&quot;"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j-lt"/>
                <a:ea typeface="+mn-ea"/>
                <a:cs typeface="+mn-cs"/>
              </a:defRPr>
            </a:pPr>
            <a:endParaRPr lang="es-ES"/>
          </a:p>
        </c:txPr>
        <c:crossAx val="886489736"/>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4"/>
            </a:solidFill>
            <a:ln>
              <a:noFill/>
            </a:ln>
            <a:effectLst/>
          </c:spPr>
          <c:invertIfNegative val="0"/>
          <c:val>
            <c:numRef>
              <c:f>Sheet1!$B$2</c:f>
              <c:numCache>
                <c:formatCode>General</c:formatCode>
                <c:ptCount val="1"/>
                <c:pt idx="0">
                  <c:v>12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 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Categoría 1</c:v>
                      </c:pt>
                    </c:strCache>
                  </c:strRef>
                </c15:cat>
              </c15:filteredCategoryTitle>
            </c:ext>
            <c:ext xmlns:c16="http://schemas.microsoft.com/office/drawing/2014/chart" uri="{C3380CC4-5D6E-409C-BE32-E72D297353CC}">
              <c16:uniqueId val="{00000000-B366-4929-85A1-0780696A068E}"/>
            </c:ext>
          </c:extLst>
        </c:ser>
        <c:ser>
          <c:idx val="1"/>
          <c:order val="1"/>
          <c:spPr>
            <a:solidFill>
              <a:schemeClr val="accent6"/>
            </a:solidFill>
            <a:ln>
              <a:noFill/>
            </a:ln>
            <a:effectLst/>
          </c:spPr>
          <c:invertIfNegative val="0"/>
          <c:val>
            <c:numRef>
              <c:f>Sheet1!$C$2</c:f>
              <c:numCache>
                <c:formatCode>General</c:formatCode>
                <c:ptCount val="1"/>
                <c:pt idx="0">
                  <c:v>88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 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Categoría 1</c:v>
                      </c:pt>
                    </c:strCache>
                  </c:strRef>
                </c15:cat>
              </c15:filteredCategoryTitle>
            </c:ext>
            <c:ext xmlns:c16="http://schemas.microsoft.com/office/drawing/2014/chart" uri="{C3380CC4-5D6E-409C-BE32-E72D297353CC}">
              <c16:uniqueId val="{00000001-B366-4929-85A1-0780696A068E}"/>
            </c:ext>
          </c:extLst>
        </c:ser>
        <c:dLbls>
          <c:showLegendKey val="0"/>
          <c:showVal val="0"/>
          <c:showCatName val="0"/>
          <c:showSerName val="0"/>
          <c:showPercent val="0"/>
          <c:showBubbleSize val="0"/>
        </c:dLbls>
        <c:gapWidth val="150"/>
        <c:overlap val="100"/>
        <c:axId val="877055744"/>
        <c:axId val="877061984"/>
      </c:barChart>
      <c:catAx>
        <c:axId val="877055744"/>
        <c:scaling>
          <c:orientation val="minMax"/>
        </c:scaling>
        <c:delete val="1"/>
        <c:axPos val="b"/>
        <c:numFmt formatCode="General" sourceLinked="1"/>
        <c:majorTickMark val="none"/>
        <c:minorTickMark val="none"/>
        <c:tickLblPos val="nextTo"/>
        <c:crossAx val="877061984"/>
        <c:crosses val="autoZero"/>
        <c:auto val="1"/>
        <c:lblAlgn val="ctr"/>
        <c:lblOffset val="100"/>
        <c:noMultiLvlLbl val="0"/>
      </c:catAx>
      <c:valAx>
        <c:axId val="87706198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87705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4"/>
            </a:solidFill>
            <a:ln>
              <a:noFill/>
            </a:ln>
            <a:effectLst/>
          </c:spPr>
          <c:invertIfNegative val="0"/>
          <c:val>
            <c:numRef>
              <c:f>Sheet1!$B$2</c:f>
              <c:numCache>
                <c:formatCode>General</c:formatCode>
                <c:ptCount val="1"/>
                <c:pt idx="0">
                  <c:v>14</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 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Categoría 1</c:v>
                      </c:pt>
                    </c:strCache>
                  </c:strRef>
                </c15:cat>
              </c15:filteredCategoryTitle>
            </c:ext>
            <c:ext xmlns:c16="http://schemas.microsoft.com/office/drawing/2014/chart" uri="{C3380CC4-5D6E-409C-BE32-E72D297353CC}">
              <c16:uniqueId val="{00000000-A446-4331-8725-3DA243E07A09}"/>
            </c:ext>
          </c:extLst>
        </c:ser>
        <c:ser>
          <c:idx val="1"/>
          <c:order val="1"/>
          <c:spPr>
            <a:solidFill>
              <a:schemeClr val="accent6"/>
            </a:solidFill>
            <a:ln>
              <a:noFill/>
            </a:ln>
            <a:effectLst/>
          </c:spPr>
          <c:invertIfNegative val="0"/>
          <c:val>
            <c:numRef>
              <c:f>Sheet1!$C$2</c:f>
              <c:numCache>
                <c:formatCode>General</c:formatCode>
                <c:ptCount val="1"/>
                <c:pt idx="0">
                  <c:v>86</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 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Categoría 1</c:v>
                      </c:pt>
                    </c:strCache>
                  </c:strRef>
                </c15:cat>
              </c15:filteredCategoryTitle>
            </c:ext>
            <c:ext xmlns:c16="http://schemas.microsoft.com/office/drawing/2014/chart" uri="{C3380CC4-5D6E-409C-BE32-E72D297353CC}">
              <c16:uniqueId val="{00000001-A446-4331-8725-3DA243E07A09}"/>
            </c:ext>
          </c:extLst>
        </c:ser>
        <c:dLbls>
          <c:showLegendKey val="0"/>
          <c:showVal val="0"/>
          <c:showCatName val="0"/>
          <c:showSerName val="0"/>
          <c:showPercent val="0"/>
          <c:showBubbleSize val="0"/>
        </c:dLbls>
        <c:gapWidth val="150"/>
        <c:overlap val="100"/>
        <c:axId val="877055744"/>
        <c:axId val="877061984"/>
      </c:barChart>
      <c:catAx>
        <c:axId val="877055744"/>
        <c:scaling>
          <c:orientation val="minMax"/>
        </c:scaling>
        <c:delete val="1"/>
        <c:axPos val="b"/>
        <c:numFmt formatCode="General" sourceLinked="1"/>
        <c:majorTickMark val="none"/>
        <c:minorTickMark val="none"/>
        <c:tickLblPos val="nextTo"/>
        <c:crossAx val="877061984"/>
        <c:crosses val="autoZero"/>
        <c:auto val="1"/>
        <c:lblAlgn val="ctr"/>
        <c:lblOffset val="100"/>
        <c:noMultiLvlLbl val="0"/>
      </c:catAx>
      <c:valAx>
        <c:axId val="87706198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87705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4"/>
            </a:solidFill>
            <a:ln>
              <a:noFill/>
            </a:ln>
            <a:effectLst/>
          </c:spPr>
          <c:invertIfNegative val="0"/>
          <c:val>
            <c:numRef>
              <c:f>Sheet1!$B$2</c:f>
              <c:numCache>
                <c:formatCode>General</c:formatCode>
                <c:ptCount val="1"/>
                <c:pt idx="0">
                  <c:v>32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 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Categoría 1</c:v>
                      </c:pt>
                    </c:strCache>
                  </c:strRef>
                </c15:cat>
              </c15:filteredCategoryTitle>
            </c:ext>
            <c:ext xmlns:c16="http://schemas.microsoft.com/office/drawing/2014/chart" uri="{C3380CC4-5D6E-409C-BE32-E72D297353CC}">
              <c16:uniqueId val="{00000000-2C54-4F88-B0F8-06E0EA146D86}"/>
            </c:ext>
          </c:extLst>
        </c:ser>
        <c:ser>
          <c:idx val="1"/>
          <c:order val="1"/>
          <c:spPr>
            <a:solidFill>
              <a:schemeClr val="accent6"/>
            </a:solidFill>
            <a:ln>
              <a:noFill/>
            </a:ln>
            <a:effectLst/>
          </c:spPr>
          <c:invertIfNegative val="0"/>
          <c:val>
            <c:numRef>
              <c:f>Sheet1!$C$2</c:f>
              <c:numCache>
                <c:formatCode>General</c:formatCode>
                <c:ptCount val="1"/>
                <c:pt idx="0">
                  <c:v>68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 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Categoría 1</c:v>
                      </c:pt>
                    </c:strCache>
                  </c:strRef>
                </c15:cat>
              </c15:filteredCategoryTitle>
            </c:ext>
            <c:ext xmlns:c16="http://schemas.microsoft.com/office/drawing/2014/chart" uri="{C3380CC4-5D6E-409C-BE32-E72D297353CC}">
              <c16:uniqueId val="{00000001-2C54-4F88-B0F8-06E0EA146D86}"/>
            </c:ext>
          </c:extLst>
        </c:ser>
        <c:dLbls>
          <c:showLegendKey val="0"/>
          <c:showVal val="0"/>
          <c:showCatName val="0"/>
          <c:showSerName val="0"/>
          <c:showPercent val="0"/>
          <c:showBubbleSize val="0"/>
        </c:dLbls>
        <c:gapWidth val="150"/>
        <c:overlap val="100"/>
        <c:axId val="877055744"/>
        <c:axId val="877061984"/>
      </c:barChart>
      <c:catAx>
        <c:axId val="877055744"/>
        <c:scaling>
          <c:orientation val="minMax"/>
        </c:scaling>
        <c:delete val="1"/>
        <c:axPos val="b"/>
        <c:numFmt formatCode="General" sourceLinked="1"/>
        <c:majorTickMark val="none"/>
        <c:minorTickMark val="none"/>
        <c:tickLblPos val="nextTo"/>
        <c:crossAx val="877061984"/>
        <c:crosses val="autoZero"/>
        <c:auto val="1"/>
        <c:lblAlgn val="ctr"/>
        <c:lblOffset val="100"/>
        <c:noMultiLvlLbl val="0"/>
      </c:catAx>
      <c:valAx>
        <c:axId val="87706198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87705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4"/>
            </a:solidFill>
            <a:ln>
              <a:noFill/>
            </a:ln>
            <a:effectLst/>
          </c:spPr>
          <c:invertIfNegative val="0"/>
          <c:val>
            <c:numRef>
              <c:f>Sheet1!$B$2</c:f>
              <c:numCache>
                <c:formatCode>General</c:formatCode>
                <c:ptCount val="1"/>
                <c:pt idx="0">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 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Categoría 1</c:v>
                      </c:pt>
                    </c:strCache>
                  </c:strRef>
                </c15:cat>
              </c15:filteredCategoryTitle>
            </c:ext>
            <c:ext xmlns:c16="http://schemas.microsoft.com/office/drawing/2014/chart" uri="{C3380CC4-5D6E-409C-BE32-E72D297353CC}">
              <c16:uniqueId val="{00000000-0015-447C-992E-D5D6CF956AEC}"/>
            </c:ext>
          </c:extLst>
        </c:ser>
        <c:ser>
          <c:idx val="1"/>
          <c:order val="1"/>
          <c:spPr>
            <a:solidFill>
              <a:schemeClr val="accent6"/>
            </a:solidFill>
            <a:ln>
              <a:noFill/>
            </a:ln>
            <a:effectLst/>
          </c:spPr>
          <c:invertIfNegative val="0"/>
          <c:val>
            <c:numRef>
              <c:f>Sheet1!$C$2</c:f>
              <c:numCache>
                <c:formatCode>General</c:formatCode>
                <c:ptCount val="1"/>
                <c:pt idx="0">
                  <c:v>18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 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Categoría 1</c:v>
                      </c:pt>
                    </c:strCache>
                  </c:strRef>
                </c15:cat>
              </c15:filteredCategoryTitle>
            </c:ext>
            <c:ext xmlns:c16="http://schemas.microsoft.com/office/drawing/2014/chart" uri="{C3380CC4-5D6E-409C-BE32-E72D297353CC}">
              <c16:uniqueId val="{00000001-0015-447C-992E-D5D6CF956AEC}"/>
            </c:ext>
          </c:extLst>
        </c:ser>
        <c:dLbls>
          <c:showLegendKey val="0"/>
          <c:showVal val="0"/>
          <c:showCatName val="0"/>
          <c:showSerName val="0"/>
          <c:showPercent val="0"/>
          <c:showBubbleSize val="0"/>
        </c:dLbls>
        <c:gapWidth val="150"/>
        <c:overlap val="100"/>
        <c:axId val="877055744"/>
        <c:axId val="877061984"/>
      </c:barChart>
      <c:catAx>
        <c:axId val="877055744"/>
        <c:scaling>
          <c:orientation val="minMax"/>
        </c:scaling>
        <c:delete val="1"/>
        <c:axPos val="b"/>
        <c:numFmt formatCode="General" sourceLinked="1"/>
        <c:majorTickMark val="none"/>
        <c:minorTickMark val="none"/>
        <c:tickLblPos val="nextTo"/>
        <c:crossAx val="877061984"/>
        <c:crosses val="autoZero"/>
        <c:auto val="1"/>
        <c:lblAlgn val="ctr"/>
        <c:lblOffset val="100"/>
        <c:noMultiLvlLbl val="0"/>
      </c:catAx>
      <c:valAx>
        <c:axId val="87706198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87705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C95450C9-30E0-4ACF-BDD1-092463FFF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FB36ABAD-DFC6-41BB-AF76-77EBFA4568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B18DE4D-836A-49F3-AF91-791CFF12D33D}" type="datetime1">
              <a:rPr lang="es-ES" smtClean="0"/>
              <a:t>12/03/2022</a:t>
            </a:fld>
            <a:endParaRPr lang="es-ES" dirty="0"/>
          </a:p>
        </p:txBody>
      </p:sp>
      <p:sp>
        <p:nvSpPr>
          <p:cNvPr id="4" name="Marcador de pie de página 3">
            <a:extLst>
              <a:ext uri="{FF2B5EF4-FFF2-40B4-BE49-F238E27FC236}">
                <a16:creationId xmlns:a16="http://schemas.microsoft.com/office/drawing/2014/main" id="{EEAC7E56-E390-43F2-A87A-4A200501E4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756FB9EB-179C-4409-A4AF-09861B235A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762803-C07A-499E-9504-8ED8734DAF46}" type="slidenum">
              <a:rPr lang="es-ES" smtClean="0"/>
              <a:t>‹Nº›</a:t>
            </a:fld>
            <a:endParaRPr lang="es-ES"/>
          </a:p>
        </p:txBody>
      </p:sp>
    </p:spTree>
    <p:extLst>
      <p:ext uri="{BB962C8B-B14F-4D97-AF65-F5344CB8AC3E}">
        <p14:creationId xmlns:p14="http://schemas.microsoft.com/office/powerpoint/2010/main" val="2624469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510A24-ACEB-4F92-9A8E-51EEADE0A1E1}" type="datetime1">
              <a:rPr lang="es-ES" smtClean="0"/>
              <a:pPr/>
              <a:t>12/03/2022</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CB3F336-7DD2-47CF-A0F3-D1163B2A9C10}" type="slidenum">
              <a:rPr lang="es-ES" noProof="0" smtClean="0"/>
              <a:t>‹Nº›</a:t>
            </a:fld>
            <a:endParaRPr lang="es-ES" noProof="0"/>
          </a:p>
        </p:txBody>
      </p:sp>
    </p:spTree>
    <p:extLst>
      <p:ext uri="{BB962C8B-B14F-4D97-AF65-F5344CB8AC3E}">
        <p14:creationId xmlns:p14="http://schemas.microsoft.com/office/powerpoint/2010/main" val="1747130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2CB3F336-7DD2-47CF-A0F3-D1163B2A9C10}" type="slidenum">
              <a:rPr lang="es-ES" smtClean="0"/>
              <a:t>2</a:t>
            </a:fld>
            <a:endParaRPr lang="es-ES"/>
          </a:p>
        </p:txBody>
      </p:sp>
    </p:spTree>
    <p:extLst>
      <p:ext uri="{BB962C8B-B14F-4D97-AF65-F5344CB8AC3E}">
        <p14:creationId xmlns:p14="http://schemas.microsoft.com/office/powerpoint/2010/main" val="3691098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2CB3F336-7DD2-47CF-A0F3-D1163B2A9C10}" type="slidenum">
              <a:rPr lang="es-ES" smtClean="0"/>
              <a:t>12</a:t>
            </a:fld>
            <a:endParaRPr lang="es-ES"/>
          </a:p>
        </p:txBody>
      </p:sp>
    </p:spTree>
    <p:extLst>
      <p:ext uri="{BB962C8B-B14F-4D97-AF65-F5344CB8AC3E}">
        <p14:creationId xmlns:p14="http://schemas.microsoft.com/office/powerpoint/2010/main" val="789779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2CB3F336-7DD2-47CF-A0F3-D1163B2A9C10}" type="slidenum">
              <a:rPr lang="es-ES" smtClean="0"/>
              <a:t>13</a:t>
            </a:fld>
            <a:endParaRPr lang="es-ES"/>
          </a:p>
        </p:txBody>
      </p:sp>
    </p:spTree>
    <p:extLst>
      <p:ext uri="{BB962C8B-B14F-4D97-AF65-F5344CB8AC3E}">
        <p14:creationId xmlns:p14="http://schemas.microsoft.com/office/powerpoint/2010/main" val="2204053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2CB3F336-7DD2-47CF-A0F3-D1163B2A9C10}" type="slidenum">
              <a:rPr lang="es-ES" smtClean="0"/>
              <a:t>14</a:t>
            </a:fld>
            <a:endParaRPr lang="es-ES"/>
          </a:p>
        </p:txBody>
      </p:sp>
    </p:spTree>
    <p:extLst>
      <p:ext uri="{BB962C8B-B14F-4D97-AF65-F5344CB8AC3E}">
        <p14:creationId xmlns:p14="http://schemas.microsoft.com/office/powerpoint/2010/main" val="1178832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2CB3F336-7DD2-47CF-A0F3-D1163B2A9C10}" type="slidenum">
              <a:rPr lang="es-ES" smtClean="0"/>
              <a:t>15</a:t>
            </a:fld>
            <a:endParaRPr lang="es-ES"/>
          </a:p>
        </p:txBody>
      </p:sp>
    </p:spTree>
    <p:extLst>
      <p:ext uri="{BB962C8B-B14F-4D97-AF65-F5344CB8AC3E}">
        <p14:creationId xmlns:p14="http://schemas.microsoft.com/office/powerpoint/2010/main" val="1593951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2CB3F336-7DD2-47CF-A0F3-D1163B2A9C10}" type="slidenum">
              <a:rPr lang="es-ES" smtClean="0"/>
              <a:t>16</a:t>
            </a:fld>
            <a:endParaRPr lang="es-ES"/>
          </a:p>
        </p:txBody>
      </p:sp>
    </p:spTree>
    <p:extLst>
      <p:ext uri="{BB962C8B-B14F-4D97-AF65-F5344CB8AC3E}">
        <p14:creationId xmlns:p14="http://schemas.microsoft.com/office/powerpoint/2010/main" val="531358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2CB3F336-7DD2-47CF-A0F3-D1163B2A9C10}" type="slidenum">
              <a:rPr lang="es-ES" smtClean="0"/>
              <a:t>17</a:t>
            </a:fld>
            <a:endParaRPr lang="es-ES"/>
          </a:p>
        </p:txBody>
      </p:sp>
    </p:spTree>
    <p:extLst>
      <p:ext uri="{BB962C8B-B14F-4D97-AF65-F5344CB8AC3E}">
        <p14:creationId xmlns:p14="http://schemas.microsoft.com/office/powerpoint/2010/main" val="3147720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2CB3F336-7DD2-47CF-A0F3-D1163B2A9C10}" type="slidenum">
              <a:rPr lang="es-ES" smtClean="0"/>
              <a:t>18</a:t>
            </a:fld>
            <a:endParaRPr lang="es-ES"/>
          </a:p>
        </p:txBody>
      </p:sp>
    </p:spTree>
    <p:extLst>
      <p:ext uri="{BB962C8B-B14F-4D97-AF65-F5344CB8AC3E}">
        <p14:creationId xmlns:p14="http://schemas.microsoft.com/office/powerpoint/2010/main" val="4229709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2CB3F336-7DD2-47CF-A0F3-D1163B2A9C10}" type="slidenum">
              <a:rPr lang="es-ES" smtClean="0"/>
              <a:t>19</a:t>
            </a:fld>
            <a:endParaRPr lang="es-ES"/>
          </a:p>
        </p:txBody>
      </p:sp>
    </p:spTree>
    <p:extLst>
      <p:ext uri="{BB962C8B-B14F-4D97-AF65-F5344CB8AC3E}">
        <p14:creationId xmlns:p14="http://schemas.microsoft.com/office/powerpoint/2010/main" val="1660500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2CB3F336-7DD2-47CF-A0F3-D1163B2A9C10}" type="slidenum">
              <a:rPr lang="es-ES" smtClean="0"/>
              <a:t>20</a:t>
            </a:fld>
            <a:endParaRPr lang="es-ES"/>
          </a:p>
        </p:txBody>
      </p:sp>
    </p:spTree>
    <p:extLst>
      <p:ext uri="{BB962C8B-B14F-4D97-AF65-F5344CB8AC3E}">
        <p14:creationId xmlns:p14="http://schemas.microsoft.com/office/powerpoint/2010/main" val="3564132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2CB3F336-7DD2-47CF-A0F3-D1163B2A9C10}" type="slidenum">
              <a:rPr lang="es-ES" smtClean="0"/>
              <a:t>21</a:t>
            </a:fld>
            <a:endParaRPr lang="es-ES"/>
          </a:p>
        </p:txBody>
      </p:sp>
    </p:spTree>
    <p:extLst>
      <p:ext uri="{BB962C8B-B14F-4D97-AF65-F5344CB8AC3E}">
        <p14:creationId xmlns:p14="http://schemas.microsoft.com/office/powerpoint/2010/main" val="979518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2CB3F336-7DD2-47CF-A0F3-D1163B2A9C10}" type="slidenum">
              <a:rPr lang="es-ES" smtClean="0"/>
              <a:t>3</a:t>
            </a:fld>
            <a:endParaRPr lang="es-ES"/>
          </a:p>
        </p:txBody>
      </p:sp>
    </p:spTree>
    <p:extLst>
      <p:ext uri="{BB962C8B-B14F-4D97-AF65-F5344CB8AC3E}">
        <p14:creationId xmlns:p14="http://schemas.microsoft.com/office/powerpoint/2010/main" val="245105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2CB3F336-7DD2-47CF-A0F3-D1163B2A9C10}" type="slidenum">
              <a:rPr lang="es-ES" smtClean="0"/>
              <a:t>22</a:t>
            </a:fld>
            <a:endParaRPr lang="es-ES"/>
          </a:p>
        </p:txBody>
      </p:sp>
    </p:spTree>
    <p:extLst>
      <p:ext uri="{BB962C8B-B14F-4D97-AF65-F5344CB8AC3E}">
        <p14:creationId xmlns:p14="http://schemas.microsoft.com/office/powerpoint/2010/main" val="2405856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2CB3F336-7DD2-47CF-A0F3-D1163B2A9C10}" type="slidenum">
              <a:rPr lang="es-ES" smtClean="0"/>
              <a:t>23</a:t>
            </a:fld>
            <a:endParaRPr lang="es-ES"/>
          </a:p>
        </p:txBody>
      </p:sp>
    </p:spTree>
    <p:extLst>
      <p:ext uri="{BB962C8B-B14F-4D97-AF65-F5344CB8AC3E}">
        <p14:creationId xmlns:p14="http://schemas.microsoft.com/office/powerpoint/2010/main" val="1168097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2CB3F336-7DD2-47CF-A0F3-D1163B2A9C10}" type="slidenum">
              <a:rPr lang="es-ES" smtClean="0"/>
              <a:t>24</a:t>
            </a:fld>
            <a:endParaRPr lang="es-ES"/>
          </a:p>
        </p:txBody>
      </p:sp>
    </p:spTree>
    <p:extLst>
      <p:ext uri="{BB962C8B-B14F-4D97-AF65-F5344CB8AC3E}">
        <p14:creationId xmlns:p14="http://schemas.microsoft.com/office/powerpoint/2010/main" val="2601002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2CB3F336-7DD2-47CF-A0F3-D1163B2A9C10}" type="slidenum">
              <a:rPr lang="es-ES" smtClean="0"/>
              <a:t>5</a:t>
            </a:fld>
            <a:endParaRPr lang="es-ES"/>
          </a:p>
        </p:txBody>
      </p:sp>
    </p:spTree>
    <p:extLst>
      <p:ext uri="{BB962C8B-B14F-4D97-AF65-F5344CB8AC3E}">
        <p14:creationId xmlns:p14="http://schemas.microsoft.com/office/powerpoint/2010/main" val="718042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2CB3F336-7DD2-47CF-A0F3-D1163B2A9C10}" type="slidenum">
              <a:rPr lang="es-ES" smtClean="0"/>
              <a:t>6</a:t>
            </a:fld>
            <a:endParaRPr lang="es-ES"/>
          </a:p>
        </p:txBody>
      </p:sp>
    </p:spTree>
    <p:extLst>
      <p:ext uri="{BB962C8B-B14F-4D97-AF65-F5344CB8AC3E}">
        <p14:creationId xmlns:p14="http://schemas.microsoft.com/office/powerpoint/2010/main" val="3160369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2CB3F336-7DD2-47CF-A0F3-D1163B2A9C10}" type="slidenum">
              <a:rPr lang="es-ES" smtClean="0"/>
              <a:t>7</a:t>
            </a:fld>
            <a:endParaRPr lang="es-ES"/>
          </a:p>
        </p:txBody>
      </p:sp>
    </p:spTree>
    <p:extLst>
      <p:ext uri="{BB962C8B-B14F-4D97-AF65-F5344CB8AC3E}">
        <p14:creationId xmlns:p14="http://schemas.microsoft.com/office/powerpoint/2010/main" val="4002120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2CB3F336-7DD2-47CF-A0F3-D1163B2A9C10}" type="slidenum">
              <a:rPr lang="es-ES" smtClean="0"/>
              <a:t>8</a:t>
            </a:fld>
            <a:endParaRPr lang="es-ES"/>
          </a:p>
        </p:txBody>
      </p:sp>
    </p:spTree>
    <p:extLst>
      <p:ext uri="{BB962C8B-B14F-4D97-AF65-F5344CB8AC3E}">
        <p14:creationId xmlns:p14="http://schemas.microsoft.com/office/powerpoint/2010/main" val="1699228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2CB3F336-7DD2-47CF-A0F3-D1163B2A9C10}" type="slidenum">
              <a:rPr lang="es-ES" smtClean="0"/>
              <a:t>9</a:t>
            </a:fld>
            <a:endParaRPr lang="es-ES"/>
          </a:p>
        </p:txBody>
      </p:sp>
    </p:spTree>
    <p:extLst>
      <p:ext uri="{BB962C8B-B14F-4D97-AF65-F5344CB8AC3E}">
        <p14:creationId xmlns:p14="http://schemas.microsoft.com/office/powerpoint/2010/main" val="2251921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2CB3F336-7DD2-47CF-A0F3-D1163B2A9C10}" type="slidenum">
              <a:rPr lang="es-ES" smtClean="0"/>
              <a:t>10</a:t>
            </a:fld>
            <a:endParaRPr lang="es-ES"/>
          </a:p>
        </p:txBody>
      </p:sp>
    </p:spTree>
    <p:extLst>
      <p:ext uri="{BB962C8B-B14F-4D97-AF65-F5344CB8AC3E}">
        <p14:creationId xmlns:p14="http://schemas.microsoft.com/office/powerpoint/2010/main" val="4079969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5"/>
          </p:nvPr>
        </p:nvSpPr>
        <p:spPr/>
        <p:txBody>
          <a:bodyPr/>
          <a:lstStyle/>
          <a:p>
            <a:pPr rtl="0"/>
            <a:fld id="{2CB3F336-7DD2-47CF-A0F3-D1163B2A9C10}" type="slidenum">
              <a:rPr lang="es-ES" smtClean="0"/>
              <a:t>11</a:t>
            </a:fld>
            <a:endParaRPr lang="es-ES"/>
          </a:p>
        </p:txBody>
      </p:sp>
    </p:spTree>
    <p:extLst>
      <p:ext uri="{BB962C8B-B14F-4D97-AF65-F5344CB8AC3E}">
        <p14:creationId xmlns:p14="http://schemas.microsoft.com/office/powerpoint/2010/main" val="3888298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pPr rtl="0"/>
            <a:r>
              <a:rPr lang="es-ES" noProof="0"/>
              <a:t>03/8/20XX</a:t>
            </a:r>
          </a:p>
        </p:txBody>
      </p:sp>
      <p:sp>
        <p:nvSpPr>
          <p:cNvPr id="5" name="Footer Placeholder 4"/>
          <p:cNvSpPr>
            <a:spLocks noGrp="1"/>
          </p:cNvSpPr>
          <p:nvPr>
            <p:ph type="ftr" sz="quarter" idx="11"/>
          </p:nvPr>
        </p:nvSpPr>
        <p:spPr/>
        <p:txBody>
          <a:bodyPr/>
          <a:lstStyle>
            <a:lvl1pPr>
              <a:defRPr>
                <a:solidFill>
                  <a:srgbClr val="FFFFFF"/>
                </a:solidFill>
              </a:defRPr>
            </a:lvl1pPr>
          </a:lstStyle>
          <a:p>
            <a:pPr rtl="0"/>
            <a:r>
              <a:rPr lang="es-ES" noProof="0"/>
              <a:t>PRESENTACIÓN DE LANZAMIENTO</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rtl="0"/>
            <a:fld id="{BF860B6F-2FE3-4DE6-9496-980E987E7466}" type="slidenum">
              <a:rPr lang="es-ES" noProof="0" smtClean="0"/>
              <a:pPr rtl="0"/>
              <a:t>‹Nº›</a:t>
            </a:fld>
            <a:endParaRPr lang="es-ES" noProof="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2684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r>
              <a:rPr lang="es-ES" noProof="0"/>
              <a:t>03/8/20XX</a:t>
            </a:r>
          </a:p>
        </p:txBody>
      </p:sp>
      <p:sp>
        <p:nvSpPr>
          <p:cNvPr id="5" name="Footer Placeholder 4"/>
          <p:cNvSpPr>
            <a:spLocks noGrp="1"/>
          </p:cNvSpPr>
          <p:nvPr>
            <p:ph type="ftr" sz="quarter" idx="11"/>
          </p:nvPr>
        </p:nvSpPr>
        <p:spPr/>
        <p:txBody>
          <a:bodyPr/>
          <a:lstStyle/>
          <a:p>
            <a:pPr rtl="0"/>
            <a:r>
              <a:rPr lang="es-ES" noProof="0"/>
              <a:t>PRESENTACIÓN DE LANZAMIENTO</a:t>
            </a:r>
          </a:p>
        </p:txBody>
      </p:sp>
      <p:sp>
        <p:nvSpPr>
          <p:cNvPr id="6" name="Slide Number Placeholder 5"/>
          <p:cNvSpPr>
            <a:spLocks noGrp="1"/>
          </p:cNvSpPr>
          <p:nvPr>
            <p:ph type="sldNum" sz="quarter" idx="12"/>
          </p:nvPr>
        </p:nvSpPr>
        <p:spPr/>
        <p:txBody>
          <a:bodyPr/>
          <a:lstStyle/>
          <a:p>
            <a:pPr rtl="0"/>
            <a:fld id="{BF860B6F-2FE3-4DE6-9496-980E987E7466}" type="slidenum">
              <a:rPr lang="es-ES" noProof="0" smtClean="0"/>
              <a:pPr rtl="0"/>
              <a:t>‹Nº›</a:t>
            </a:fld>
            <a:endParaRPr lang="es-ES" noProof="0"/>
          </a:p>
        </p:txBody>
      </p:sp>
    </p:spTree>
    <p:extLst>
      <p:ext uri="{BB962C8B-B14F-4D97-AF65-F5344CB8AC3E}">
        <p14:creationId xmlns:p14="http://schemas.microsoft.com/office/powerpoint/2010/main" val="2130270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r>
              <a:rPr lang="es-ES" noProof="0"/>
              <a:t>03/8/20XX</a:t>
            </a:r>
          </a:p>
        </p:txBody>
      </p:sp>
      <p:sp>
        <p:nvSpPr>
          <p:cNvPr id="5" name="Footer Placeholder 4"/>
          <p:cNvSpPr>
            <a:spLocks noGrp="1"/>
          </p:cNvSpPr>
          <p:nvPr>
            <p:ph type="ftr" sz="quarter" idx="11"/>
          </p:nvPr>
        </p:nvSpPr>
        <p:spPr/>
        <p:txBody>
          <a:bodyPr/>
          <a:lstStyle/>
          <a:p>
            <a:pPr rtl="0"/>
            <a:r>
              <a:rPr lang="es-ES" noProof="0"/>
              <a:t>PRESENTACIÓN DE LANZAMIENTO</a:t>
            </a:r>
          </a:p>
        </p:txBody>
      </p:sp>
      <p:sp>
        <p:nvSpPr>
          <p:cNvPr id="6" name="Slide Number Placeholder 5"/>
          <p:cNvSpPr>
            <a:spLocks noGrp="1"/>
          </p:cNvSpPr>
          <p:nvPr>
            <p:ph type="sldNum" sz="quarter" idx="12"/>
          </p:nvPr>
        </p:nvSpPr>
        <p:spPr/>
        <p:txBody>
          <a:bodyPr/>
          <a:lstStyle/>
          <a:p>
            <a:pPr rtl="0"/>
            <a:fld id="{BF860B6F-2FE3-4DE6-9496-980E987E7466}" type="slidenum">
              <a:rPr lang="es-ES" noProof="0" smtClean="0"/>
              <a:pPr rtl="0"/>
              <a:t>‹Nº›</a:t>
            </a:fld>
            <a:endParaRPr lang="es-ES" noProof="0"/>
          </a:p>
        </p:txBody>
      </p:sp>
    </p:spTree>
    <p:extLst>
      <p:ext uri="{BB962C8B-B14F-4D97-AF65-F5344CB8AC3E}">
        <p14:creationId xmlns:p14="http://schemas.microsoft.com/office/powerpoint/2010/main" val="11814251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obre nosotros">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D96E7A44-0539-4C8E-ABEB-E56B131C44E7}"/>
              </a:ext>
              <a:ext uri="{C183D7F6-B498-43B3-948B-1728B52AA6E4}">
                <adec:decorative xmlns:adec="http://schemas.microsoft.com/office/drawing/2017/decorative" val="1"/>
              </a:ext>
            </a:extLst>
          </p:cNvPr>
          <p:cNvSpPr/>
          <p:nvPr userDrawn="1"/>
        </p:nvSpPr>
        <p:spPr>
          <a:xfrm>
            <a:off x="6029326" y="2152651"/>
            <a:ext cx="6162674" cy="29098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11" name="Marcador de posición de imagen 10">
            <a:extLst>
              <a:ext uri="{FF2B5EF4-FFF2-40B4-BE49-F238E27FC236}">
                <a16:creationId xmlns:a16="http://schemas.microsoft.com/office/drawing/2014/main" id="{200CB7D0-0851-45AD-932F-0A0BD59CCB01}"/>
              </a:ext>
            </a:extLst>
          </p:cNvPr>
          <p:cNvSpPr>
            <a:spLocks noGrp="1"/>
          </p:cNvSpPr>
          <p:nvPr>
            <p:ph type="pic" sz="quarter" idx="13" hasCustomPrompt="1"/>
          </p:nvPr>
        </p:nvSpPr>
        <p:spPr>
          <a:xfrm>
            <a:off x="1" y="466726"/>
            <a:ext cx="6848474" cy="6391274"/>
          </a:xfrm>
          <a:custGeom>
            <a:avLst/>
            <a:gdLst>
              <a:gd name="connsiteX0" fmla="*/ 0 w 6848474"/>
              <a:gd name="connsiteY0" fmla="*/ 0 h 6391274"/>
              <a:gd name="connsiteX1" fmla="*/ 6848474 w 6848474"/>
              <a:gd name="connsiteY1" fmla="*/ 0 h 6391274"/>
              <a:gd name="connsiteX2" fmla="*/ 6848474 w 6848474"/>
              <a:gd name="connsiteY2" fmla="*/ 1685925 h 6391274"/>
              <a:gd name="connsiteX3" fmla="*/ 6029325 w 6848474"/>
              <a:gd name="connsiteY3" fmla="*/ 1685925 h 6391274"/>
              <a:gd name="connsiteX4" fmla="*/ 6029325 w 6848474"/>
              <a:gd name="connsiteY4" fmla="*/ 4595813 h 6391274"/>
              <a:gd name="connsiteX5" fmla="*/ 6848474 w 6848474"/>
              <a:gd name="connsiteY5" fmla="*/ 4595813 h 6391274"/>
              <a:gd name="connsiteX6" fmla="*/ 6848474 w 6848474"/>
              <a:gd name="connsiteY6" fmla="*/ 6391274 h 6391274"/>
              <a:gd name="connsiteX7" fmla="*/ 0 w 6848474"/>
              <a:gd name="connsiteY7" fmla="*/ 6391274 h 639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474" h="6391274">
                <a:moveTo>
                  <a:pt x="0" y="0"/>
                </a:moveTo>
                <a:lnTo>
                  <a:pt x="6848474" y="0"/>
                </a:lnTo>
                <a:lnTo>
                  <a:pt x="6848474" y="1685925"/>
                </a:lnTo>
                <a:lnTo>
                  <a:pt x="6029325" y="1685925"/>
                </a:lnTo>
                <a:lnTo>
                  <a:pt x="6029325" y="4595813"/>
                </a:lnTo>
                <a:lnTo>
                  <a:pt x="6848474" y="4595813"/>
                </a:lnTo>
                <a:lnTo>
                  <a:pt x="6848474" y="6391274"/>
                </a:lnTo>
                <a:lnTo>
                  <a:pt x="0" y="6391274"/>
                </a:lnTo>
                <a:close/>
              </a:path>
            </a:pathLst>
          </a:custGeom>
        </p:spPr>
        <p:txBody>
          <a:bodyPr wrap="square" rtlCol="0">
            <a:noAutofit/>
          </a:bodyPr>
          <a:lstStyle>
            <a:lvl1pPr marL="0" indent="0" algn="ctr">
              <a:buNone/>
              <a:defRPr/>
            </a:lvl1pPr>
          </a:lstStyle>
          <a:p>
            <a:pPr rtl="0"/>
            <a:r>
              <a:rPr lang="es-ES" noProof="0"/>
              <a:t>Haga clic para agregar una foto</a:t>
            </a:r>
          </a:p>
        </p:txBody>
      </p:sp>
      <p:sp>
        <p:nvSpPr>
          <p:cNvPr id="4" name="Marcador de fecha 3">
            <a:extLst>
              <a:ext uri="{FF2B5EF4-FFF2-40B4-BE49-F238E27FC236}">
                <a16:creationId xmlns:a16="http://schemas.microsoft.com/office/drawing/2014/main" id="{BE0C0B0C-9F99-4C31-993B-EB072ABAD206}"/>
              </a:ext>
            </a:extLst>
          </p:cNvPr>
          <p:cNvSpPr>
            <a:spLocks noGrp="1"/>
          </p:cNvSpPr>
          <p:nvPr>
            <p:ph type="dt" sz="half" idx="10"/>
          </p:nvPr>
        </p:nvSpPr>
        <p:spPr/>
        <p:txBody>
          <a:bodyPr rtlCol="0">
            <a:noAutofit/>
          </a:bodyPr>
          <a:lstStyle>
            <a:lvl1pPr>
              <a:defRPr>
                <a:solidFill>
                  <a:schemeClr val="accent1"/>
                </a:solidFill>
              </a:defRPr>
            </a:lvl1pPr>
          </a:lstStyle>
          <a:p>
            <a:pPr rtl="0"/>
            <a:r>
              <a:rPr lang="es-ES" noProof="0"/>
              <a:t>03/8/20XX</a:t>
            </a:r>
          </a:p>
        </p:txBody>
      </p:sp>
      <p:sp>
        <p:nvSpPr>
          <p:cNvPr id="5" name="Marcador de pie de página 4">
            <a:extLst>
              <a:ext uri="{FF2B5EF4-FFF2-40B4-BE49-F238E27FC236}">
                <a16:creationId xmlns:a16="http://schemas.microsoft.com/office/drawing/2014/main" id="{B632CDF4-F0E3-4D07-89C6-5ABCCDDD8726}"/>
              </a:ext>
            </a:extLst>
          </p:cNvPr>
          <p:cNvSpPr>
            <a:spLocks noGrp="1"/>
          </p:cNvSpPr>
          <p:nvPr>
            <p:ph type="ftr" sz="quarter" idx="11"/>
          </p:nvPr>
        </p:nvSpPr>
        <p:spPr/>
        <p:txBody>
          <a:bodyPr rtlCol="0">
            <a:noAutofit/>
          </a:bodyPr>
          <a:lstStyle>
            <a:lvl1pPr>
              <a:defRPr>
                <a:solidFill>
                  <a:schemeClr val="accent1"/>
                </a:solidFill>
              </a:defRPr>
            </a:lvl1pPr>
          </a:lstStyle>
          <a:p>
            <a:pPr rtl="0"/>
            <a:r>
              <a:rPr lang="es-ES" noProof="0"/>
              <a:t>PRESENTACIÓN DE LANZAMIENTO</a:t>
            </a:r>
          </a:p>
        </p:txBody>
      </p:sp>
      <p:sp>
        <p:nvSpPr>
          <p:cNvPr id="6" name="Marcador de número de diapositiva 5">
            <a:extLst>
              <a:ext uri="{FF2B5EF4-FFF2-40B4-BE49-F238E27FC236}">
                <a16:creationId xmlns:a16="http://schemas.microsoft.com/office/drawing/2014/main" id="{645BDA5F-715E-4514-9476-437B3EB01335}"/>
              </a:ext>
            </a:extLst>
          </p:cNvPr>
          <p:cNvSpPr>
            <a:spLocks noGrp="1"/>
          </p:cNvSpPr>
          <p:nvPr>
            <p:ph type="sldNum" sz="quarter" idx="12"/>
          </p:nvPr>
        </p:nvSpPr>
        <p:spPr/>
        <p:txBody>
          <a:bodyPr rtlCol="0">
            <a:noAutofit/>
          </a:bodyPr>
          <a:lstStyle>
            <a:lvl1pPr>
              <a:defRPr>
                <a:solidFill>
                  <a:schemeClr val="accent1"/>
                </a:solidFill>
              </a:defRPr>
            </a:lvl1pPr>
          </a:lstStyle>
          <a:p>
            <a:pPr rtl="0"/>
            <a:fld id="{BF860B6F-2FE3-4DE6-9496-980E987E7466}" type="slidenum">
              <a:rPr lang="es-ES" noProof="0" smtClean="0"/>
              <a:pPr rtl="0"/>
              <a:t>‹Nº›</a:t>
            </a:fld>
            <a:endParaRPr lang="es-ES" noProof="0"/>
          </a:p>
        </p:txBody>
      </p:sp>
      <p:sp>
        <p:nvSpPr>
          <p:cNvPr id="9" name="Marcador de texto 8">
            <a:extLst>
              <a:ext uri="{FF2B5EF4-FFF2-40B4-BE49-F238E27FC236}">
                <a16:creationId xmlns:a16="http://schemas.microsoft.com/office/drawing/2014/main" id="{A9D38E0F-D52F-4777-9D68-D30CB3B8C8ED}"/>
              </a:ext>
            </a:extLst>
          </p:cNvPr>
          <p:cNvSpPr>
            <a:spLocks noGrp="1"/>
          </p:cNvSpPr>
          <p:nvPr>
            <p:ph type="body" sz="quarter" idx="14" hasCustomPrompt="1"/>
          </p:nvPr>
        </p:nvSpPr>
        <p:spPr>
          <a:xfrm>
            <a:off x="6524625" y="2624137"/>
            <a:ext cx="5172075" cy="2033588"/>
          </a:xfrm>
        </p:spPr>
        <p:txBody>
          <a:bodyPr rtlCol="0">
            <a:noAutofit/>
          </a:bodyPr>
          <a:lstStyle>
            <a:lvl1pPr marL="0" indent="0">
              <a:lnSpc>
                <a:spcPct val="125000"/>
              </a:lnSpc>
              <a:spcBef>
                <a:spcPts val="0"/>
              </a:spcBef>
              <a:buNone/>
              <a:defRPr sz="1600" spc="100" baseline="0">
                <a:solidFill>
                  <a:schemeClr val="bg1"/>
                </a:solidFill>
              </a:defRPr>
            </a:lvl1pPr>
          </a:lstStyle>
          <a:p>
            <a:pPr lvl="0" rtl="0"/>
            <a:r>
              <a:rPr lang="es-ES" noProof="0"/>
              <a:t>Haga clic para agregar texto</a:t>
            </a:r>
          </a:p>
        </p:txBody>
      </p:sp>
      <p:sp>
        <p:nvSpPr>
          <p:cNvPr id="13" name="Título 1">
            <a:extLst>
              <a:ext uri="{FF2B5EF4-FFF2-40B4-BE49-F238E27FC236}">
                <a16:creationId xmlns:a16="http://schemas.microsoft.com/office/drawing/2014/main" id="{1E083E92-8775-41F5-A992-0786A4081385}"/>
              </a:ext>
            </a:extLst>
          </p:cNvPr>
          <p:cNvSpPr>
            <a:spLocks noGrp="1"/>
          </p:cNvSpPr>
          <p:nvPr>
            <p:ph type="title" hasCustomPrompt="1"/>
          </p:nvPr>
        </p:nvSpPr>
        <p:spPr>
          <a:xfrm>
            <a:off x="7692272" y="671808"/>
            <a:ext cx="3661528" cy="639192"/>
          </a:xfrm>
        </p:spPr>
        <p:txBody>
          <a:bodyPr rtlCol="0"/>
          <a:lstStyle>
            <a:lvl1pPr algn="ctr">
              <a:defRPr/>
            </a:lvl1pPr>
          </a:lstStyle>
          <a:p>
            <a:pPr rtl="0"/>
            <a:r>
              <a:rPr lang="es-ES" noProof="0"/>
              <a:t>Haga clic para agregar un título</a:t>
            </a:r>
          </a:p>
        </p:txBody>
      </p:sp>
    </p:spTree>
    <p:extLst>
      <p:ext uri="{BB962C8B-B14F-4D97-AF65-F5344CB8AC3E}">
        <p14:creationId xmlns:p14="http://schemas.microsoft.com/office/powerpoint/2010/main" val="841807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Resumen">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0502A0C2-BC21-4E10-B50C-353B8CBD72F0}"/>
              </a:ext>
              <a:ext uri="{C183D7F6-B498-43B3-948B-1728B52AA6E4}">
                <adec:decorative xmlns:adec="http://schemas.microsoft.com/office/drawing/2017/decorative" val="1"/>
              </a:ext>
            </a:extLst>
          </p:cNvPr>
          <p:cNvSpPr/>
          <p:nvPr userDrawn="1"/>
        </p:nvSpPr>
        <p:spPr>
          <a:xfrm>
            <a:off x="514985" y="1057275"/>
            <a:ext cx="6015990" cy="3457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9" name="Marcador de posición de imagen 8">
            <a:extLst>
              <a:ext uri="{FF2B5EF4-FFF2-40B4-BE49-F238E27FC236}">
                <a16:creationId xmlns:a16="http://schemas.microsoft.com/office/drawing/2014/main" id="{7B548780-9B3B-47BB-AA7B-928FA50A6A04}"/>
              </a:ext>
            </a:extLst>
          </p:cNvPr>
          <p:cNvSpPr>
            <a:spLocks noGrp="1"/>
          </p:cNvSpPr>
          <p:nvPr>
            <p:ph type="pic" sz="quarter" idx="13" hasCustomPrompt="1"/>
          </p:nvPr>
        </p:nvSpPr>
        <p:spPr>
          <a:xfrm>
            <a:off x="0" y="1057275"/>
            <a:ext cx="12191999" cy="5295900"/>
          </a:xfrm>
          <a:custGeom>
            <a:avLst/>
            <a:gdLst>
              <a:gd name="connsiteX0" fmla="*/ 0 w 12191999"/>
              <a:gd name="connsiteY0" fmla="*/ 0 h 5295900"/>
              <a:gd name="connsiteX1" fmla="*/ 514985 w 12191999"/>
              <a:gd name="connsiteY1" fmla="*/ 0 h 5295900"/>
              <a:gd name="connsiteX2" fmla="*/ 514985 w 12191999"/>
              <a:gd name="connsiteY2" fmla="*/ 3457576 h 5295900"/>
              <a:gd name="connsiteX3" fmla="*/ 6530975 w 12191999"/>
              <a:gd name="connsiteY3" fmla="*/ 3457576 h 5295900"/>
              <a:gd name="connsiteX4" fmla="*/ 6530975 w 12191999"/>
              <a:gd name="connsiteY4" fmla="*/ 0 h 5295900"/>
              <a:gd name="connsiteX5" fmla="*/ 12191999 w 12191999"/>
              <a:gd name="connsiteY5" fmla="*/ 0 h 5295900"/>
              <a:gd name="connsiteX6" fmla="*/ 12191999 w 12191999"/>
              <a:gd name="connsiteY6" fmla="*/ 5295900 h 5295900"/>
              <a:gd name="connsiteX7" fmla="*/ 0 w 12191999"/>
              <a:gd name="connsiteY7" fmla="*/ 5295900 h 52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5295900">
                <a:moveTo>
                  <a:pt x="0" y="0"/>
                </a:moveTo>
                <a:lnTo>
                  <a:pt x="514985" y="0"/>
                </a:lnTo>
                <a:lnTo>
                  <a:pt x="514985" y="3457576"/>
                </a:lnTo>
                <a:lnTo>
                  <a:pt x="6530975" y="3457576"/>
                </a:lnTo>
                <a:lnTo>
                  <a:pt x="6530975" y="0"/>
                </a:lnTo>
                <a:lnTo>
                  <a:pt x="12191999" y="0"/>
                </a:lnTo>
                <a:lnTo>
                  <a:pt x="12191999" y="5295900"/>
                </a:lnTo>
                <a:lnTo>
                  <a:pt x="0" y="5295900"/>
                </a:lnTo>
                <a:close/>
              </a:path>
            </a:pathLst>
          </a:custGeom>
        </p:spPr>
        <p:txBody>
          <a:bodyPr wrap="square" rtlCol="0">
            <a:noAutofit/>
          </a:bodyPr>
          <a:lstStyle>
            <a:lvl1pPr marL="0" indent="0" algn="ctr">
              <a:buNone/>
              <a:defRPr/>
            </a:lvl1pPr>
          </a:lstStyle>
          <a:p>
            <a:pPr rtl="0"/>
            <a:r>
              <a:rPr lang="es-ES" noProof="0"/>
              <a:t>Haga clic para agregar una foto</a:t>
            </a:r>
          </a:p>
        </p:txBody>
      </p:sp>
      <p:sp>
        <p:nvSpPr>
          <p:cNvPr id="3" name="Marcador de fecha 2">
            <a:extLst>
              <a:ext uri="{FF2B5EF4-FFF2-40B4-BE49-F238E27FC236}">
                <a16:creationId xmlns:a16="http://schemas.microsoft.com/office/drawing/2014/main" id="{AB2958E2-130A-401C-B53D-DCC769627964}"/>
              </a:ext>
            </a:extLst>
          </p:cNvPr>
          <p:cNvSpPr>
            <a:spLocks noGrp="1"/>
          </p:cNvSpPr>
          <p:nvPr>
            <p:ph type="dt" sz="half" idx="10"/>
          </p:nvPr>
        </p:nvSpPr>
        <p:spPr/>
        <p:txBody>
          <a:bodyPr rtlCol="0">
            <a:noAutofit/>
          </a:bodyPr>
          <a:lstStyle/>
          <a:p>
            <a:pPr rtl="0"/>
            <a:r>
              <a:rPr lang="es-ES" noProof="0"/>
              <a:t>03/8/20XX</a:t>
            </a:r>
          </a:p>
        </p:txBody>
      </p:sp>
      <p:sp>
        <p:nvSpPr>
          <p:cNvPr id="4" name="Marcador de pie de página 3">
            <a:extLst>
              <a:ext uri="{FF2B5EF4-FFF2-40B4-BE49-F238E27FC236}">
                <a16:creationId xmlns:a16="http://schemas.microsoft.com/office/drawing/2014/main" id="{E7178FE4-D7D1-40CE-9190-C68702FEDCDB}"/>
              </a:ext>
            </a:extLst>
          </p:cNvPr>
          <p:cNvSpPr>
            <a:spLocks noGrp="1"/>
          </p:cNvSpPr>
          <p:nvPr>
            <p:ph type="ftr" sz="quarter" idx="11"/>
          </p:nvPr>
        </p:nvSpPr>
        <p:spPr/>
        <p:txBody>
          <a:bodyPr rtlCol="0">
            <a:noAutofit/>
          </a:bodyPr>
          <a:lstStyle/>
          <a:p>
            <a:pPr rtl="0"/>
            <a:r>
              <a:rPr lang="es-ES" noProof="0"/>
              <a:t>PRESENTACIÓN DE LANZAMIENTO</a:t>
            </a:r>
          </a:p>
        </p:txBody>
      </p:sp>
      <p:sp>
        <p:nvSpPr>
          <p:cNvPr id="5" name="Marcador de número de diapositiva 4">
            <a:extLst>
              <a:ext uri="{FF2B5EF4-FFF2-40B4-BE49-F238E27FC236}">
                <a16:creationId xmlns:a16="http://schemas.microsoft.com/office/drawing/2014/main" id="{F4AC4996-95A4-4EC0-BF6E-7C2FACB7C895}"/>
              </a:ext>
            </a:extLst>
          </p:cNvPr>
          <p:cNvSpPr>
            <a:spLocks noGrp="1"/>
          </p:cNvSpPr>
          <p:nvPr>
            <p:ph type="sldNum" sz="quarter" idx="12"/>
          </p:nvPr>
        </p:nvSpPr>
        <p:spPr/>
        <p:txBody>
          <a:bodyPr rtlCol="0">
            <a:noAutofit/>
          </a:bodyPr>
          <a:lstStyle/>
          <a:p>
            <a:pPr rtl="0"/>
            <a:fld id="{BF860B6F-2FE3-4DE6-9496-980E987E7466}" type="slidenum">
              <a:rPr lang="es-ES" noProof="0" smtClean="0"/>
              <a:pPr rtl="0"/>
              <a:t>‹Nº›</a:t>
            </a:fld>
            <a:endParaRPr lang="es-ES" noProof="0"/>
          </a:p>
        </p:txBody>
      </p:sp>
      <p:sp>
        <p:nvSpPr>
          <p:cNvPr id="7" name="Marcador de texto 10">
            <a:extLst>
              <a:ext uri="{FF2B5EF4-FFF2-40B4-BE49-F238E27FC236}">
                <a16:creationId xmlns:a16="http://schemas.microsoft.com/office/drawing/2014/main" id="{6332CD16-89CC-43FA-B7BF-06786B464846}"/>
              </a:ext>
            </a:extLst>
          </p:cNvPr>
          <p:cNvSpPr>
            <a:spLocks noGrp="1"/>
          </p:cNvSpPr>
          <p:nvPr>
            <p:ph type="body" sz="quarter" idx="16" hasCustomPrompt="1"/>
          </p:nvPr>
        </p:nvSpPr>
        <p:spPr>
          <a:xfrm>
            <a:off x="926354" y="1547271"/>
            <a:ext cx="5172932" cy="2581276"/>
          </a:xfrm>
          <a:prstGeom prst="rect">
            <a:avLst/>
          </a:prstGeom>
        </p:spPr>
        <p:txBody>
          <a:bodyPr rtlCol="0" anchor="t">
            <a:noAutofit/>
          </a:bodyPr>
          <a:lstStyle>
            <a:lvl1pPr marL="0" indent="0" algn="l">
              <a:lnSpc>
                <a:spcPct val="125000"/>
              </a:lnSpc>
              <a:spcBef>
                <a:spcPts val="0"/>
              </a:spcBef>
              <a:buNone/>
              <a:defRPr sz="1600" cap="none" spc="100" baseline="0">
                <a:solidFill>
                  <a:schemeClr val="accent1"/>
                </a:solidFill>
                <a:latin typeface="+mn-lt"/>
              </a:defRPr>
            </a:lvl1pPr>
          </a:lstStyle>
          <a:p>
            <a:pPr lvl="0" rtl="0"/>
            <a:r>
              <a:rPr lang="es-ES" noProof="0"/>
              <a:t>Haga clic para agregar texto</a:t>
            </a:r>
          </a:p>
        </p:txBody>
      </p:sp>
      <p:sp>
        <p:nvSpPr>
          <p:cNvPr id="12" name="Título 1">
            <a:extLst>
              <a:ext uri="{FF2B5EF4-FFF2-40B4-BE49-F238E27FC236}">
                <a16:creationId xmlns:a16="http://schemas.microsoft.com/office/drawing/2014/main" id="{127734DB-D9FF-4945-91EF-DB146D8348E3}"/>
              </a:ext>
            </a:extLst>
          </p:cNvPr>
          <p:cNvSpPr>
            <a:spLocks noGrp="1"/>
          </p:cNvSpPr>
          <p:nvPr>
            <p:ph type="title" hasCustomPrompt="1"/>
          </p:nvPr>
        </p:nvSpPr>
        <p:spPr>
          <a:xfrm>
            <a:off x="3082250" y="762308"/>
            <a:ext cx="5783657" cy="665965"/>
          </a:xfrm>
        </p:spPr>
        <p:txBody>
          <a:bodyPr rtlCol="0"/>
          <a:lstStyle>
            <a:lvl1pPr algn="l">
              <a:defRPr/>
            </a:lvl1pPr>
          </a:lstStyle>
          <a:p>
            <a:pPr rtl="0"/>
            <a:r>
              <a:rPr lang="es-ES" noProof="0"/>
              <a:t>Haga clic para agregar un título</a:t>
            </a:r>
          </a:p>
        </p:txBody>
      </p:sp>
    </p:spTree>
    <p:extLst>
      <p:ext uri="{BB962C8B-B14F-4D97-AF65-F5344CB8AC3E}">
        <p14:creationId xmlns:p14="http://schemas.microsoft.com/office/powerpoint/2010/main" val="36988366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roblema">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185760CB-267C-4B96-8D93-EA775230543A}"/>
              </a:ext>
            </a:extLst>
          </p:cNvPr>
          <p:cNvSpPr>
            <a:spLocks noGrp="1"/>
          </p:cNvSpPr>
          <p:nvPr>
            <p:ph type="dt" sz="half" idx="10"/>
          </p:nvPr>
        </p:nvSpPr>
        <p:spPr/>
        <p:txBody>
          <a:bodyPr rtlCol="0">
            <a:noAutofit/>
          </a:bodyPr>
          <a:lstStyle/>
          <a:p>
            <a:pPr rtl="0"/>
            <a:r>
              <a:rPr lang="es-ES" noProof="0"/>
              <a:t>03/8/20XX</a:t>
            </a:r>
          </a:p>
        </p:txBody>
      </p:sp>
      <p:sp>
        <p:nvSpPr>
          <p:cNvPr id="5" name="Marcador de pie de página 4">
            <a:extLst>
              <a:ext uri="{FF2B5EF4-FFF2-40B4-BE49-F238E27FC236}">
                <a16:creationId xmlns:a16="http://schemas.microsoft.com/office/drawing/2014/main" id="{0D5F8915-ABFD-4CAE-AC61-1E1B2B1C6F04}"/>
              </a:ext>
            </a:extLst>
          </p:cNvPr>
          <p:cNvSpPr>
            <a:spLocks noGrp="1"/>
          </p:cNvSpPr>
          <p:nvPr>
            <p:ph type="ftr" sz="quarter" idx="11"/>
          </p:nvPr>
        </p:nvSpPr>
        <p:spPr/>
        <p:txBody>
          <a:bodyPr rtlCol="0">
            <a:noAutofit/>
          </a:bodyPr>
          <a:lstStyle/>
          <a:p>
            <a:pPr rtl="0"/>
            <a:r>
              <a:rPr lang="es-ES" noProof="0"/>
              <a:t>PRESENTACIÓN DE LANZAMIENTO</a:t>
            </a:r>
          </a:p>
        </p:txBody>
      </p:sp>
      <p:sp>
        <p:nvSpPr>
          <p:cNvPr id="6" name="Marcador de número de diapositiva 5">
            <a:extLst>
              <a:ext uri="{FF2B5EF4-FFF2-40B4-BE49-F238E27FC236}">
                <a16:creationId xmlns:a16="http://schemas.microsoft.com/office/drawing/2014/main" id="{27F7218A-692D-4EB0-817E-60AFD432FC84}"/>
              </a:ext>
            </a:extLst>
          </p:cNvPr>
          <p:cNvSpPr>
            <a:spLocks noGrp="1"/>
          </p:cNvSpPr>
          <p:nvPr>
            <p:ph type="sldNum" sz="quarter" idx="12"/>
          </p:nvPr>
        </p:nvSpPr>
        <p:spPr/>
        <p:txBody>
          <a:bodyPr rtlCol="0">
            <a:noAutofit/>
          </a:bodyPr>
          <a:lstStyle/>
          <a:p>
            <a:pPr rtl="0"/>
            <a:fld id="{BF860B6F-2FE3-4DE6-9496-980E987E7466}" type="slidenum">
              <a:rPr lang="es-ES" noProof="0" smtClean="0"/>
              <a:t>‹Nº›</a:t>
            </a:fld>
            <a:endParaRPr lang="es-ES" noProof="0"/>
          </a:p>
        </p:txBody>
      </p:sp>
      <p:sp>
        <p:nvSpPr>
          <p:cNvPr id="9" name="Marcador de texto 10">
            <a:extLst>
              <a:ext uri="{FF2B5EF4-FFF2-40B4-BE49-F238E27FC236}">
                <a16:creationId xmlns:a16="http://schemas.microsoft.com/office/drawing/2014/main" id="{D5A4AB60-E1AB-4239-BFC7-C10A235B18E0}"/>
              </a:ext>
            </a:extLst>
          </p:cNvPr>
          <p:cNvSpPr>
            <a:spLocks noGrp="1"/>
          </p:cNvSpPr>
          <p:nvPr>
            <p:ph type="body" sz="quarter" idx="13" hasCustomPrompt="1"/>
          </p:nvPr>
        </p:nvSpPr>
        <p:spPr>
          <a:xfrm>
            <a:off x="838200" y="2700899"/>
            <a:ext cx="3281555" cy="1472693"/>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es-ES" noProof="0"/>
              <a:t>Haga clic para agregar texto</a:t>
            </a:r>
          </a:p>
        </p:txBody>
      </p:sp>
      <p:sp>
        <p:nvSpPr>
          <p:cNvPr id="10" name="Marcador de texto 10">
            <a:extLst>
              <a:ext uri="{FF2B5EF4-FFF2-40B4-BE49-F238E27FC236}">
                <a16:creationId xmlns:a16="http://schemas.microsoft.com/office/drawing/2014/main" id="{53300DCB-9114-4ADF-8664-EFDD2C7A6E6A}"/>
              </a:ext>
            </a:extLst>
          </p:cNvPr>
          <p:cNvSpPr>
            <a:spLocks noGrp="1"/>
          </p:cNvSpPr>
          <p:nvPr>
            <p:ph type="body" sz="quarter" idx="17" hasCustomPrompt="1"/>
          </p:nvPr>
        </p:nvSpPr>
        <p:spPr>
          <a:xfrm>
            <a:off x="838200" y="2321396"/>
            <a:ext cx="3281555" cy="426393"/>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es-ES" noProof="0"/>
              <a:t>Haga clic para agregar un subtítulo</a:t>
            </a:r>
          </a:p>
        </p:txBody>
      </p:sp>
      <p:sp>
        <p:nvSpPr>
          <p:cNvPr id="11" name="Marcador de texto 10">
            <a:extLst>
              <a:ext uri="{FF2B5EF4-FFF2-40B4-BE49-F238E27FC236}">
                <a16:creationId xmlns:a16="http://schemas.microsoft.com/office/drawing/2014/main" id="{6B69E913-93AE-4878-BA45-C2A83F5ACE30}"/>
              </a:ext>
            </a:extLst>
          </p:cNvPr>
          <p:cNvSpPr>
            <a:spLocks noGrp="1"/>
          </p:cNvSpPr>
          <p:nvPr>
            <p:ph type="body" sz="quarter" idx="22" hasCustomPrompt="1"/>
          </p:nvPr>
        </p:nvSpPr>
        <p:spPr>
          <a:xfrm>
            <a:off x="838200" y="4683183"/>
            <a:ext cx="3281555" cy="1067648"/>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es-ES" noProof="0"/>
              <a:t>Haga clic para agregar texto</a:t>
            </a:r>
          </a:p>
        </p:txBody>
      </p:sp>
      <p:sp>
        <p:nvSpPr>
          <p:cNvPr id="12" name="Marcador de texto 10">
            <a:extLst>
              <a:ext uri="{FF2B5EF4-FFF2-40B4-BE49-F238E27FC236}">
                <a16:creationId xmlns:a16="http://schemas.microsoft.com/office/drawing/2014/main" id="{EF306DC8-5642-4A13-B67A-9BF5A74DB8BB}"/>
              </a:ext>
            </a:extLst>
          </p:cNvPr>
          <p:cNvSpPr>
            <a:spLocks noGrp="1"/>
          </p:cNvSpPr>
          <p:nvPr>
            <p:ph type="body" sz="quarter" idx="23" hasCustomPrompt="1"/>
          </p:nvPr>
        </p:nvSpPr>
        <p:spPr>
          <a:xfrm>
            <a:off x="838200" y="4303679"/>
            <a:ext cx="3281555" cy="426393"/>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es-ES" noProof="0"/>
              <a:t>Haga clic para agregar un subtítulo</a:t>
            </a:r>
          </a:p>
        </p:txBody>
      </p:sp>
      <p:sp>
        <p:nvSpPr>
          <p:cNvPr id="13" name="Marcador de texto 10">
            <a:extLst>
              <a:ext uri="{FF2B5EF4-FFF2-40B4-BE49-F238E27FC236}">
                <a16:creationId xmlns:a16="http://schemas.microsoft.com/office/drawing/2014/main" id="{CC0CA179-9852-4BA8-8E7D-8C5F43775EA9}"/>
              </a:ext>
            </a:extLst>
          </p:cNvPr>
          <p:cNvSpPr>
            <a:spLocks noGrp="1"/>
          </p:cNvSpPr>
          <p:nvPr>
            <p:ph type="body" sz="quarter" idx="24" hasCustomPrompt="1"/>
          </p:nvPr>
        </p:nvSpPr>
        <p:spPr>
          <a:xfrm>
            <a:off x="4465159" y="2715236"/>
            <a:ext cx="3281555" cy="1472693"/>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es-ES" noProof="0"/>
              <a:t>Haga clic para agregar texto</a:t>
            </a:r>
          </a:p>
        </p:txBody>
      </p:sp>
      <p:sp>
        <p:nvSpPr>
          <p:cNvPr id="14" name="Marcador de texto 10">
            <a:extLst>
              <a:ext uri="{FF2B5EF4-FFF2-40B4-BE49-F238E27FC236}">
                <a16:creationId xmlns:a16="http://schemas.microsoft.com/office/drawing/2014/main" id="{651735A5-9931-4467-9BBD-D622219F38F6}"/>
              </a:ext>
            </a:extLst>
          </p:cNvPr>
          <p:cNvSpPr>
            <a:spLocks noGrp="1"/>
          </p:cNvSpPr>
          <p:nvPr>
            <p:ph type="body" sz="quarter" idx="25" hasCustomPrompt="1"/>
          </p:nvPr>
        </p:nvSpPr>
        <p:spPr>
          <a:xfrm>
            <a:off x="4465159" y="2335733"/>
            <a:ext cx="3281555" cy="426393"/>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es-ES" noProof="0"/>
              <a:t>Haga clic para agregar un subtítulo</a:t>
            </a:r>
          </a:p>
        </p:txBody>
      </p:sp>
      <p:sp>
        <p:nvSpPr>
          <p:cNvPr id="15" name="Marcador de texto 10">
            <a:extLst>
              <a:ext uri="{FF2B5EF4-FFF2-40B4-BE49-F238E27FC236}">
                <a16:creationId xmlns:a16="http://schemas.microsoft.com/office/drawing/2014/main" id="{75467CBB-A84A-4371-9C2F-3BD7181223E8}"/>
              </a:ext>
            </a:extLst>
          </p:cNvPr>
          <p:cNvSpPr>
            <a:spLocks noGrp="1"/>
          </p:cNvSpPr>
          <p:nvPr>
            <p:ph type="body" sz="quarter" idx="26" hasCustomPrompt="1"/>
          </p:nvPr>
        </p:nvSpPr>
        <p:spPr>
          <a:xfrm>
            <a:off x="4465159" y="4697520"/>
            <a:ext cx="3281555" cy="1067648"/>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es-ES" noProof="0"/>
              <a:t>Haga clic para agregar texto</a:t>
            </a:r>
          </a:p>
        </p:txBody>
      </p:sp>
      <p:sp>
        <p:nvSpPr>
          <p:cNvPr id="16" name="Marcador de texto 10">
            <a:extLst>
              <a:ext uri="{FF2B5EF4-FFF2-40B4-BE49-F238E27FC236}">
                <a16:creationId xmlns:a16="http://schemas.microsoft.com/office/drawing/2014/main" id="{5E96B9F0-428C-454F-A050-D0D8E8714281}"/>
              </a:ext>
            </a:extLst>
          </p:cNvPr>
          <p:cNvSpPr>
            <a:spLocks noGrp="1"/>
          </p:cNvSpPr>
          <p:nvPr>
            <p:ph type="body" sz="quarter" idx="27" hasCustomPrompt="1"/>
          </p:nvPr>
        </p:nvSpPr>
        <p:spPr>
          <a:xfrm>
            <a:off x="4465159" y="4318016"/>
            <a:ext cx="3281555" cy="426393"/>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es-ES" noProof="0"/>
              <a:t>Haga clic para agregar un subtítulo</a:t>
            </a:r>
          </a:p>
        </p:txBody>
      </p:sp>
      <p:sp>
        <p:nvSpPr>
          <p:cNvPr id="17" name="Marcador de texto 10">
            <a:extLst>
              <a:ext uri="{FF2B5EF4-FFF2-40B4-BE49-F238E27FC236}">
                <a16:creationId xmlns:a16="http://schemas.microsoft.com/office/drawing/2014/main" id="{DBEB11F1-0872-4500-8CBB-63D9F6BBAF00}"/>
              </a:ext>
            </a:extLst>
          </p:cNvPr>
          <p:cNvSpPr>
            <a:spLocks noGrp="1"/>
          </p:cNvSpPr>
          <p:nvPr>
            <p:ph type="body" sz="quarter" idx="28" hasCustomPrompt="1"/>
          </p:nvPr>
        </p:nvSpPr>
        <p:spPr>
          <a:xfrm>
            <a:off x="8089832" y="2715236"/>
            <a:ext cx="3281555" cy="1472693"/>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es-ES" noProof="0"/>
              <a:t>Haga clic para agregar texto</a:t>
            </a:r>
          </a:p>
        </p:txBody>
      </p:sp>
      <p:sp>
        <p:nvSpPr>
          <p:cNvPr id="18" name="Marcador de texto 10">
            <a:extLst>
              <a:ext uri="{FF2B5EF4-FFF2-40B4-BE49-F238E27FC236}">
                <a16:creationId xmlns:a16="http://schemas.microsoft.com/office/drawing/2014/main" id="{1D1E8BAA-941F-4D25-92A6-7E9A2C3664CD}"/>
              </a:ext>
            </a:extLst>
          </p:cNvPr>
          <p:cNvSpPr>
            <a:spLocks noGrp="1"/>
          </p:cNvSpPr>
          <p:nvPr>
            <p:ph type="body" sz="quarter" idx="29" hasCustomPrompt="1"/>
          </p:nvPr>
        </p:nvSpPr>
        <p:spPr>
          <a:xfrm>
            <a:off x="8089832" y="2335733"/>
            <a:ext cx="3281555" cy="426393"/>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es-ES" noProof="0"/>
              <a:t>Haga clic para agregar un subtítulo</a:t>
            </a:r>
          </a:p>
        </p:txBody>
      </p:sp>
      <p:sp>
        <p:nvSpPr>
          <p:cNvPr id="19" name="Rectángulo 18">
            <a:extLst>
              <a:ext uri="{FF2B5EF4-FFF2-40B4-BE49-F238E27FC236}">
                <a16:creationId xmlns:a16="http://schemas.microsoft.com/office/drawing/2014/main" id="{9A7E5E59-1A85-4D6C-9DFC-E288DD5ABE98}"/>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2" name="Título 1">
            <a:extLst>
              <a:ext uri="{FF2B5EF4-FFF2-40B4-BE49-F238E27FC236}">
                <a16:creationId xmlns:a16="http://schemas.microsoft.com/office/drawing/2014/main" id="{E67B2D7D-08A6-4C69-B43C-2288E5BBDAEA}"/>
              </a:ext>
            </a:extLst>
          </p:cNvPr>
          <p:cNvSpPr>
            <a:spLocks noGrp="1"/>
          </p:cNvSpPr>
          <p:nvPr>
            <p:ph type="title" hasCustomPrompt="1"/>
          </p:nvPr>
        </p:nvSpPr>
        <p:spPr>
          <a:xfrm>
            <a:off x="2891574" y="658420"/>
            <a:ext cx="6408851" cy="665965"/>
          </a:xfrm>
        </p:spPr>
        <p:txBody>
          <a:bodyPr rtlCol="0"/>
          <a:lstStyle>
            <a:lvl1pPr algn="r">
              <a:defRPr/>
            </a:lvl1pPr>
          </a:lstStyle>
          <a:p>
            <a:pPr rtl="0"/>
            <a:r>
              <a:rPr lang="es-ES" noProof="0"/>
              <a:t>Haga clic para agregar un título</a:t>
            </a:r>
          </a:p>
        </p:txBody>
      </p:sp>
    </p:spTree>
    <p:extLst>
      <p:ext uri="{BB962C8B-B14F-4D97-AF65-F5344CB8AC3E}">
        <p14:creationId xmlns:p14="http://schemas.microsoft.com/office/powerpoint/2010/main" val="36990309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nformación general del mercado">
    <p:spTree>
      <p:nvGrpSpPr>
        <p:cNvPr id="1" name=""/>
        <p:cNvGrpSpPr/>
        <p:nvPr/>
      </p:nvGrpSpPr>
      <p:grpSpPr>
        <a:xfrm>
          <a:off x="0" y="0"/>
          <a:ext cx="0" cy="0"/>
          <a:chOff x="0" y="0"/>
          <a:chExt cx="0" cy="0"/>
        </a:xfrm>
      </p:grpSpPr>
      <p:sp>
        <p:nvSpPr>
          <p:cNvPr id="5" name="Marcador de fecha 4">
            <a:extLst>
              <a:ext uri="{FF2B5EF4-FFF2-40B4-BE49-F238E27FC236}">
                <a16:creationId xmlns:a16="http://schemas.microsoft.com/office/drawing/2014/main" id="{E12FB566-AB0F-4A84-A379-5B7A132A1E1B}"/>
              </a:ext>
            </a:extLst>
          </p:cNvPr>
          <p:cNvSpPr>
            <a:spLocks noGrp="1"/>
          </p:cNvSpPr>
          <p:nvPr>
            <p:ph type="dt" sz="half" idx="10"/>
          </p:nvPr>
        </p:nvSpPr>
        <p:spPr/>
        <p:txBody>
          <a:bodyPr rtlCol="0">
            <a:noAutofit/>
          </a:bodyPr>
          <a:lstStyle/>
          <a:p>
            <a:pPr rtl="0"/>
            <a:r>
              <a:rPr lang="es-ES" noProof="0"/>
              <a:t>03/8/20XX</a:t>
            </a:r>
          </a:p>
        </p:txBody>
      </p:sp>
      <p:sp>
        <p:nvSpPr>
          <p:cNvPr id="6" name="Marcador de pie de página 5">
            <a:extLst>
              <a:ext uri="{FF2B5EF4-FFF2-40B4-BE49-F238E27FC236}">
                <a16:creationId xmlns:a16="http://schemas.microsoft.com/office/drawing/2014/main" id="{310B01EE-E344-461A-85A0-3AA7F83AA4FD}"/>
              </a:ext>
            </a:extLst>
          </p:cNvPr>
          <p:cNvSpPr>
            <a:spLocks noGrp="1"/>
          </p:cNvSpPr>
          <p:nvPr>
            <p:ph type="ftr" sz="quarter" idx="11"/>
          </p:nvPr>
        </p:nvSpPr>
        <p:spPr/>
        <p:txBody>
          <a:bodyPr rtlCol="0">
            <a:noAutofit/>
          </a:bodyPr>
          <a:lstStyle/>
          <a:p>
            <a:pPr rtl="0"/>
            <a:r>
              <a:rPr lang="es-ES" noProof="0"/>
              <a:t>PRESENTACIÓN DE LANZAMIENTO</a:t>
            </a:r>
          </a:p>
        </p:txBody>
      </p:sp>
      <p:sp>
        <p:nvSpPr>
          <p:cNvPr id="7" name="Marcador de número de diapositiva 6">
            <a:extLst>
              <a:ext uri="{FF2B5EF4-FFF2-40B4-BE49-F238E27FC236}">
                <a16:creationId xmlns:a16="http://schemas.microsoft.com/office/drawing/2014/main" id="{6C09A25E-2DC1-49B1-A962-EFCDB81F9314}"/>
              </a:ext>
            </a:extLst>
          </p:cNvPr>
          <p:cNvSpPr>
            <a:spLocks noGrp="1"/>
          </p:cNvSpPr>
          <p:nvPr>
            <p:ph type="sldNum" sz="quarter" idx="12"/>
          </p:nvPr>
        </p:nvSpPr>
        <p:spPr/>
        <p:txBody>
          <a:bodyPr rtlCol="0">
            <a:noAutofit/>
          </a:bodyPr>
          <a:lstStyle/>
          <a:p>
            <a:pPr rtl="0"/>
            <a:fld id="{BF860B6F-2FE3-4DE6-9496-980E987E7466}" type="slidenum">
              <a:rPr lang="es-ES" noProof="0" smtClean="0"/>
              <a:t>‹Nº›</a:t>
            </a:fld>
            <a:endParaRPr lang="es-ES" noProof="0"/>
          </a:p>
        </p:txBody>
      </p:sp>
      <p:sp>
        <p:nvSpPr>
          <p:cNvPr id="8" name="Marcador de posición de imagen 7">
            <a:extLst>
              <a:ext uri="{FF2B5EF4-FFF2-40B4-BE49-F238E27FC236}">
                <a16:creationId xmlns:a16="http://schemas.microsoft.com/office/drawing/2014/main" id="{6848D9ED-15C8-4EA0-B95F-CFD1BAF0A547}"/>
              </a:ext>
            </a:extLst>
          </p:cNvPr>
          <p:cNvSpPr>
            <a:spLocks noGrp="1"/>
          </p:cNvSpPr>
          <p:nvPr>
            <p:ph type="pic" sz="quarter" idx="13" hasCustomPrompt="1"/>
          </p:nvPr>
        </p:nvSpPr>
        <p:spPr>
          <a:xfrm flipH="1">
            <a:off x="1809750" y="475743"/>
            <a:ext cx="6475268" cy="5915532"/>
          </a:xfrm>
        </p:spPr>
        <p:txBody>
          <a:bodyPr rtlCol="0">
            <a:noAutofit/>
          </a:bodyPr>
          <a:lstStyle>
            <a:lvl1pPr marL="0" indent="0" algn="ctr">
              <a:buNone/>
              <a:defRPr/>
            </a:lvl1pPr>
          </a:lstStyle>
          <a:p>
            <a:pPr rtl="0"/>
            <a:r>
              <a:rPr lang="es-ES" noProof="0"/>
              <a:t>Haga clic para agregar una foto</a:t>
            </a:r>
          </a:p>
        </p:txBody>
      </p:sp>
      <p:sp>
        <p:nvSpPr>
          <p:cNvPr id="11" name="Marcador de texto 10">
            <a:extLst>
              <a:ext uri="{FF2B5EF4-FFF2-40B4-BE49-F238E27FC236}">
                <a16:creationId xmlns:a16="http://schemas.microsoft.com/office/drawing/2014/main" id="{2CEF9385-3B06-4216-9420-A91190C6B7CC}"/>
              </a:ext>
            </a:extLst>
          </p:cNvPr>
          <p:cNvSpPr>
            <a:spLocks noGrp="1"/>
          </p:cNvSpPr>
          <p:nvPr>
            <p:ph type="body" sz="quarter" idx="16" hasCustomPrompt="1"/>
          </p:nvPr>
        </p:nvSpPr>
        <p:spPr>
          <a:xfrm>
            <a:off x="8691419" y="1125633"/>
            <a:ext cx="2937452" cy="1192694"/>
          </a:xfrm>
          <a:prstGeom prst="rect">
            <a:avLst/>
          </a:prstGeom>
        </p:spPr>
        <p:txBody>
          <a:bodyPr rtlCol="0" anchor="t">
            <a:noAutofit/>
          </a:bodyPr>
          <a:lstStyle>
            <a:lvl1pPr marL="0" indent="0" algn="l">
              <a:lnSpc>
                <a:spcPct val="100000"/>
              </a:lnSpc>
              <a:spcBef>
                <a:spcPts val="1000"/>
              </a:spcBef>
              <a:buNone/>
              <a:defRPr sz="1400" cap="none" spc="100" baseline="0">
                <a:solidFill>
                  <a:schemeClr val="tx1"/>
                </a:solidFill>
                <a:latin typeface="+mn-lt"/>
              </a:defRPr>
            </a:lvl1pPr>
          </a:lstStyle>
          <a:p>
            <a:pPr lvl="0" rtl="0"/>
            <a:r>
              <a:rPr lang="es-ES" noProof="0"/>
              <a:t>Haga clic para agregar texto</a:t>
            </a:r>
          </a:p>
        </p:txBody>
      </p:sp>
      <p:sp>
        <p:nvSpPr>
          <p:cNvPr id="12" name="Marcador de texto 10">
            <a:extLst>
              <a:ext uri="{FF2B5EF4-FFF2-40B4-BE49-F238E27FC236}">
                <a16:creationId xmlns:a16="http://schemas.microsoft.com/office/drawing/2014/main" id="{D01ADD07-F155-4B1F-B204-2284F6999B7D}"/>
              </a:ext>
            </a:extLst>
          </p:cNvPr>
          <p:cNvSpPr>
            <a:spLocks noGrp="1"/>
          </p:cNvSpPr>
          <p:nvPr>
            <p:ph type="body" sz="quarter" idx="17" hasCustomPrompt="1"/>
          </p:nvPr>
        </p:nvSpPr>
        <p:spPr>
          <a:xfrm>
            <a:off x="8691419" y="746129"/>
            <a:ext cx="2937452" cy="426393"/>
          </a:xfrm>
          <a:prstGeom prst="rect">
            <a:avLst/>
          </a:prstGeom>
        </p:spPr>
        <p:txBody>
          <a:bodyPr rtlCol="0" anchor="t">
            <a:noAutofit/>
          </a:bodyPr>
          <a:lstStyle>
            <a:lvl1pPr marL="0" indent="0" algn="l">
              <a:buNone/>
              <a:defRPr sz="2000" cap="all" spc="100" baseline="0">
                <a:solidFill>
                  <a:schemeClr val="accent4"/>
                </a:solidFill>
                <a:latin typeface="+mj-lt"/>
              </a:defRPr>
            </a:lvl1pPr>
          </a:lstStyle>
          <a:p>
            <a:pPr lvl="0" rtl="0"/>
            <a:r>
              <a:rPr lang="es-ES" noProof="0"/>
              <a:t>Haga clic para agregar un subtítulo</a:t>
            </a:r>
          </a:p>
        </p:txBody>
      </p:sp>
      <p:sp>
        <p:nvSpPr>
          <p:cNvPr id="13" name="Marcador de texto 10">
            <a:extLst>
              <a:ext uri="{FF2B5EF4-FFF2-40B4-BE49-F238E27FC236}">
                <a16:creationId xmlns:a16="http://schemas.microsoft.com/office/drawing/2014/main" id="{129012F5-57FB-4F6F-8FF8-DBA65EC1EF02}"/>
              </a:ext>
            </a:extLst>
          </p:cNvPr>
          <p:cNvSpPr>
            <a:spLocks noGrp="1"/>
          </p:cNvSpPr>
          <p:nvPr>
            <p:ph type="body" sz="quarter" idx="18" hasCustomPrompt="1"/>
          </p:nvPr>
        </p:nvSpPr>
        <p:spPr>
          <a:xfrm>
            <a:off x="8691419" y="4716842"/>
            <a:ext cx="2937452" cy="1106662"/>
          </a:xfrm>
          <a:prstGeom prst="rect">
            <a:avLst/>
          </a:prstGeom>
        </p:spPr>
        <p:txBody>
          <a:bodyPr rtlCol="0" anchor="t">
            <a:noAutofit/>
          </a:bodyPr>
          <a:lstStyle>
            <a:lvl1pPr marL="0" indent="0" algn="l">
              <a:lnSpc>
                <a:spcPct val="100000"/>
              </a:lnSpc>
              <a:spcBef>
                <a:spcPts val="1000"/>
              </a:spcBef>
              <a:buNone/>
              <a:defRPr sz="1400" cap="none" spc="100" baseline="0">
                <a:solidFill>
                  <a:schemeClr val="tx1"/>
                </a:solidFill>
                <a:latin typeface="+mn-lt"/>
              </a:defRPr>
            </a:lvl1pPr>
          </a:lstStyle>
          <a:p>
            <a:pPr lvl="0" rtl="0"/>
            <a:r>
              <a:rPr lang="es-ES" noProof="0"/>
              <a:t>Haga clic para agregar texto</a:t>
            </a:r>
          </a:p>
        </p:txBody>
      </p:sp>
      <p:sp>
        <p:nvSpPr>
          <p:cNvPr id="14" name="Marcador de texto 10">
            <a:extLst>
              <a:ext uri="{FF2B5EF4-FFF2-40B4-BE49-F238E27FC236}">
                <a16:creationId xmlns:a16="http://schemas.microsoft.com/office/drawing/2014/main" id="{FF8E7E45-85D4-40EE-836F-76055F0F8E75}"/>
              </a:ext>
            </a:extLst>
          </p:cNvPr>
          <p:cNvSpPr>
            <a:spLocks noGrp="1"/>
          </p:cNvSpPr>
          <p:nvPr>
            <p:ph type="body" sz="quarter" idx="19" hasCustomPrompt="1"/>
          </p:nvPr>
        </p:nvSpPr>
        <p:spPr>
          <a:xfrm>
            <a:off x="8691419" y="4337338"/>
            <a:ext cx="2937452" cy="426393"/>
          </a:xfrm>
          <a:prstGeom prst="rect">
            <a:avLst/>
          </a:prstGeom>
        </p:spPr>
        <p:txBody>
          <a:bodyPr rtlCol="0" anchor="t">
            <a:noAutofit/>
          </a:bodyPr>
          <a:lstStyle>
            <a:lvl1pPr marL="0" indent="0" algn="l">
              <a:buNone/>
              <a:defRPr sz="2000" cap="all" spc="100" baseline="0">
                <a:solidFill>
                  <a:schemeClr val="accent4"/>
                </a:solidFill>
                <a:latin typeface="+mj-lt"/>
              </a:defRPr>
            </a:lvl1pPr>
          </a:lstStyle>
          <a:p>
            <a:pPr lvl="0" rtl="0"/>
            <a:r>
              <a:rPr lang="es-ES" noProof="0"/>
              <a:t>Haga clic para agregar un subtítulo</a:t>
            </a:r>
          </a:p>
        </p:txBody>
      </p:sp>
      <p:sp>
        <p:nvSpPr>
          <p:cNvPr id="15" name="Marcador de texto 10">
            <a:extLst>
              <a:ext uri="{FF2B5EF4-FFF2-40B4-BE49-F238E27FC236}">
                <a16:creationId xmlns:a16="http://schemas.microsoft.com/office/drawing/2014/main" id="{E315DB3C-D2E4-4310-8A18-71457CBD7A4F}"/>
              </a:ext>
            </a:extLst>
          </p:cNvPr>
          <p:cNvSpPr>
            <a:spLocks noGrp="1"/>
          </p:cNvSpPr>
          <p:nvPr>
            <p:ph type="body" sz="quarter" idx="20" hasCustomPrompt="1"/>
          </p:nvPr>
        </p:nvSpPr>
        <p:spPr>
          <a:xfrm>
            <a:off x="8691419" y="2964253"/>
            <a:ext cx="2937452" cy="1106662"/>
          </a:xfrm>
          <a:prstGeom prst="rect">
            <a:avLst/>
          </a:prstGeom>
        </p:spPr>
        <p:txBody>
          <a:bodyPr rtlCol="0" anchor="t">
            <a:noAutofit/>
          </a:bodyPr>
          <a:lstStyle>
            <a:lvl1pPr marL="0" indent="0" algn="l">
              <a:lnSpc>
                <a:spcPct val="100000"/>
              </a:lnSpc>
              <a:spcBef>
                <a:spcPts val="1000"/>
              </a:spcBef>
              <a:buNone/>
              <a:defRPr sz="1400" cap="none" spc="100" baseline="0">
                <a:solidFill>
                  <a:schemeClr val="tx1"/>
                </a:solidFill>
                <a:latin typeface="+mn-lt"/>
              </a:defRPr>
            </a:lvl1pPr>
          </a:lstStyle>
          <a:p>
            <a:pPr lvl="0" rtl="0"/>
            <a:r>
              <a:rPr lang="es-ES" noProof="0"/>
              <a:t>Haga clic para agregar texto</a:t>
            </a:r>
          </a:p>
        </p:txBody>
      </p:sp>
      <p:sp>
        <p:nvSpPr>
          <p:cNvPr id="16" name="Marcador de texto 10">
            <a:extLst>
              <a:ext uri="{FF2B5EF4-FFF2-40B4-BE49-F238E27FC236}">
                <a16:creationId xmlns:a16="http://schemas.microsoft.com/office/drawing/2014/main" id="{D8DBA9F3-328C-4BAE-A2E1-0FBFE3A476E4}"/>
              </a:ext>
            </a:extLst>
          </p:cNvPr>
          <p:cNvSpPr>
            <a:spLocks noGrp="1"/>
          </p:cNvSpPr>
          <p:nvPr>
            <p:ph type="body" sz="quarter" idx="21" hasCustomPrompt="1"/>
          </p:nvPr>
        </p:nvSpPr>
        <p:spPr>
          <a:xfrm>
            <a:off x="8691419" y="2584749"/>
            <a:ext cx="2937452" cy="426393"/>
          </a:xfrm>
          <a:prstGeom prst="rect">
            <a:avLst/>
          </a:prstGeom>
        </p:spPr>
        <p:txBody>
          <a:bodyPr rtlCol="0" anchor="t">
            <a:noAutofit/>
          </a:bodyPr>
          <a:lstStyle>
            <a:lvl1pPr marL="0" indent="0" algn="l">
              <a:buNone/>
              <a:defRPr sz="2000" cap="all" spc="100" baseline="0">
                <a:solidFill>
                  <a:schemeClr val="accent4"/>
                </a:solidFill>
                <a:latin typeface="+mj-lt"/>
              </a:defRPr>
            </a:lvl1pPr>
          </a:lstStyle>
          <a:p>
            <a:pPr lvl="0" rtl="0"/>
            <a:r>
              <a:rPr lang="es-ES" noProof="0"/>
              <a:t>Haga clic para agregar un subtítulo</a:t>
            </a:r>
          </a:p>
        </p:txBody>
      </p:sp>
      <p:sp>
        <p:nvSpPr>
          <p:cNvPr id="2" name="Título 1">
            <a:extLst>
              <a:ext uri="{FF2B5EF4-FFF2-40B4-BE49-F238E27FC236}">
                <a16:creationId xmlns:a16="http://schemas.microsoft.com/office/drawing/2014/main" id="{298B7365-7137-471F-BFE9-2F6C362933D4}"/>
              </a:ext>
            </a:extLst>
          </p:cNvPr>
          <p:cNvSpPr>
            <a:spLocks noGrp="1"/>
          </p:cNvSpPr>
          <p:nvPr>
            <p:ph type="title" hasCustomPrompt="1"/>
          </p:nvPr>
        </p:nvSpPr>
        <p:spPr>
          <a:xfrm rot="16200000">
            <a:off x="-1914546" y="3092260"/>
            <a:ext cx="5719734" cy="682498"/>
          </a:xfrm>
        </p:spPr>
        <p:txBody>
          <a:bodyPr rtlCol="0"/>
          <a:lstStyle>
            <a:lvl1pPr>
              <a:defRPr/>
            </a:lvl1pPr>
          </a:lstStyle>
          <a:p>
            <a:pPr rtl="0"/>
            <a:r>
              <a:rPr lang="es-ES" noProof="0"/>
              <a:t>Haga clic para agregar un título</a:t>
            </a:r>
          </a:p>
        </p:txBody>
      </p:sp>
    </p:spTree>
    <p:extLst>
      <p:ext uri="{BB962C8B-B14F-4D97-AF65-F5344CB8AC3E}">
        <p14:creationId xmlns:p14="http://schemas.microsoft.com/office/powerpoint/2010/main" val="35797949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nformación general del producto">
    <p:spTree>
      <p:nvGrpSpPr>
        <p:cNvPr id="1" name=""/>
        <p:cNvGrpSpPr/>
        <p:nvPr/>
      </p:nvGrpSpPr>
      <p:grpSpPr>
        <a:xfrm>
          <a:off x="0" y="0"/>
          <a:ext cx="0" cy="0"/>
          <a:chOff x="0" y="0"/>
          <a:chExt cx="0" cy="0"/>
        </a:xfrm>
      </p:grpSpPr>
      <p:sp>
        <p:nvSpPr>
          <p:cNvPr id="5" name="Marcador de posición de imagen 2">
            <a:extLst>
              <a:ext uri="{FF2B5EF4-FFF2-40B4-BE49-F238E27FC236}">
                <a16:creationId xmlns:a16="http://schemas.microsoft.com/office/drawing/2014/main" id="{693F3E0E-712E-4821-A89E-6727BD3825A0}"/>
              </a:ext>
            </a:extLst>
          </p:cNvPr>
          <p:cNvSpPr>
            <a:spLocks noGrp="1"/>
          </p:cNvSpPr>
          <p:nvPr>
            <p:ph type="pic" sz="quarter" idx="16" hasCustomPrompt="1"/>
          </p:nvPr>
        </p:nvSpPr>
        <p:spPr>
          <a:xfrm>
            <a:off x="0" y="466725"/>
            <a:ext cx="4858139" cy="5924550"/>
          </a:xfrm>
        </p:spPr>
        <p:txBody>
          <a:bodyPr rtlCol="0">
            <a:noAutofit/>
          </a:bodyPr>
          <a:lstStyle>
            <a:lvl1pPr marL="0" indent="0" algn="ctr">
              <a:buNone/>
              <a:defRPr/>
            </a:lvl1pPr>
          </a:lstStyle>
          <a:p>
            <a:pPr rtl="0"/>
            <a:r>
              <a:rPr lang="es-ES" noProof="0"/>
              <a:t>Haga clic para agregar una foto</a:t>
            </a:r>
          </a:p>
        </p:txBody>
      </p:sp>
      <p:sp>
        <p:nvSpPr>
          <p:cNvPr id="7" name="Marcador de fecha 6">
            <a:extLst>
              <a:ext uri="{FF2B5EF4-FFF2-40B4-BE49-F238E27FC236}">
                <a16:creationId xmlns:a16="http://schemas.microsoft.com/office/drawing/2014/main" id="{394311D2-47FE-44C1-9B1C-179CAA338029}"/>
              </a:ext>
            </a:extLst>
          </p:cNvPr>
          <p:cNvSpPr>
            <a:spLocks noGrp="1"/>
          </p:cNvSpPr>
          <p:nvPr>
            <p:ph type="dt" sz="half" idx="10"/>
          </p:nvPr>
        </p:nvSpPr>
        <p:spPr/>
        <p:txBody>
          <a:bodyPr rtlCol="0">
            <a:noAutofit/>
          </a:bodyPr>
          <a:lstStyle>
            <a:lvl1pPr>
              <a:defRPr>
                <a:solidFill>
                  <a:schemeClr val="bg2">
                    <a:lumMod val="50000"/>
                  </a:schemeClr>
                </a:solidFill>
              </a:defRPr>
            </a:lvl1pPr>
          </a:lstStyle>
          <a:p>
            <a:pPr rtl="0"/>
            <a:r>
              <a:rPr lang="es-ES" noProof="0"/>
              <a:t>03/8/20XX</a:t>
            </a:r>
          </a:p>
        </p:txBody>
      </p:sp>
      <p:sp>
        <p:nvSpPr>
          <p:cNvPr id="8" name="Marcador de pie de página 7">
            <a:extLst>
              <a:ext uri="{FF2B5EF4-FFF2-40B4-BE49-F238E27FC236}">
                <a16:creationId xmlns:a16="http://schemas.microsoft.com/office/drawing/2014/main" id="{6EDFF648-B296-4801-91A9-A6868BFA7F63}"/>
              </a:ext>
            </a:extLst>
          </p:cNvPr>
          <p:cNvSpPr>
            <a:spLocks noGrp="1"/>
          </p:cNvSpPr>
          <p:nvPr>
            <p:ph type="ftr" sz="quarter" idx="11"/>
          </p:nvPr>
        </p:nvSpPr>
        <p:spPr/>
        <p:txBody>
          <a:bodyPr rtlCol="0">
            <a:noAutofit/>
          </a:bodyPr>
          <a:lstStyle>
            <a:lvl1pPr>
              <a:defRPr>
                <a:solidFill>
                  <a:schemeClr val="bg2">
                    <a:lumMod val="50000"/>
                  </a:schemeClr>
                </a:solidFill>
              </a:defRPr>
            </a:lvl1pPr>
          </a:lstStyle>
          <a:p>
            <a:pPr rtl="0"/>
            <a:r>
              <a:rPr lang="es-ES" noProof="0"/>
              <a:t>PRESENTACIÓN DE LANZAMIENTO</a:t>
            </a:r>
          </a:p>
        </p:txBody>
      </p:sp>
      <p:sp>
        <p:nvSpPr>
          <p:cNvPr id="9" name="Marcador de número de diapositiva 8">
            <a:extLst>
              <a:ext uri="{FF2B5EF4-FFF2-40B4-BE49-F238E27FC236}">
                <a16:creationId xmlns:a16="http://schemas.microsoft.com/office/drawing/2014/main" id="{7364D7C8-0561-4530-BCD5-AB0BB1977A4F}"/>
              </a:ext>
            </a:extLst>
          </p:cNvPr>
          <p:cNvSpPr>
            <a:spLocks noGrp="1"/>
          </p:cNvSpPr>
          <p:nvPr>
            <p:ph type="sldNum" sz="quarter" idx="12"/>
          </p:nvPr>
        </p:nvSpPr>
        <p:spPr/>
        <p:txBody>
          <a:bodyPr rtlCol="0">
            <a:noAutofit/>
          </a:bodyPr>
          <a:lstStyle>
            <a:lvl1pPr>
              <a:defRPr>
                <a:solidFill>
                  <a:schemeClr val="bg2">
                    <a:lumMod val="50000"/>
                  </a:schemeClr>
                </a:solidFill>
              </a:defRPr>
            </a:lvl1pPr>
          </a:lstStyle>
          <a:p>
            <a:pPr rtl="0"/>
            <a:fld id="{BF860B6F-2FE3-4DE6-9496-980E987E7466}" type="slidenum">
              <a:rPr lang="es-ES" noProof="0" smtClean="0"/>
              <a:pPr rtl="0"/>
              <a:t>‹Nº›</a:t>
            </a:fld>
            <a:endParaRPr lang="es-ES" noProof="0"/>
          </a:p>
        </p:txBody>
      </p:sp>
      <p:sp>
        <p:nvSpPr>
          <p:cNvPr id="10" name="Marcador de texto 10">
            <a:extLst>
              <a:ext uri="{FF2B5EF4-FFF2-40B4-BE49-F238E27FC236}">
                <a16:creationId xmlns:a16="http://schemas.microsoft.com/office/drawing/2014/main" id="{B50F7E33-83E1-4951-9CEC-14866D6A3C44}"/>
              </a:ext>
            </a:extLst>
          </p:cNvPr>
          <p:cNvSpPr>
            <a:spLocks noGrp="1"/>
          </p:cNvSpPr>
          <p:nvPr>
            <p:ph type="body" sz="quarter" idx="13" hasCustomPrompt="1"/>
          </p:nvPr>
        </p:nvSpPr>
        <p:spPr>
          <a:xfrm>
            <a:off x="5598135" y="2759613"/>
            <a:ext cx="2824355" cy="1117566"/>
          </a:xfrm>
          <a:prstGeom prst="rect">
            <a:avLst/>
          </a:prstGeom>
        </p:spPr>
        <p:txBody>
          <a:bodyPr rtlCol="0" anchor="t">
            <a:noAutofit/>
          </a:bodyPr>
          <a:lstStyle>
            <a:lvl1pPr marL="0" indent="0" algn="l">
              <a:lnSpc>
                <a:spcPct val="125000"/>
              </a:lnSpc>
              <a:spcBef>
                <a:spcPts val="1000"/>
              </a:spcBef>
              <a:buNone/>
              <a:defRPr sz="1400" cap="none" spc="100" baseline="0">
                <a:solidFill>
                  <a:schemeClr val="tx1"/>
                </a:solidFill>
                <a:latin typeface="+mn-lt"/>
              </a:defRPr>
            </a:lvl1pPr>
          </a:lstStyle>
          <a:p>
            <a:pPr lvl="0" rtl="0"/>
            <a:r>
              <a:rPr lang="es-ES" noProof="0"/>
              <a:t>Haga clic para agregar texto</a:t>
            </a:r>
          </a:p>
        </p:txBody>
      </p:sp>
      <p:sp>
        <p:nvSpPr>
          <p:cNvPr id="11" name="Marcador de texto 10">
            <a:extLst>
              <a:ext uri="{FF2B5EF4-FFF2-40B4-BE49-F238E27FC236}">
                <a16:creationId xmlns:a16="http://schemas.microsoft.com/office/drawing/2014/main" id="{4F01B4AA-8A2C-488B-A306-BC09BA1C66A5}"/>
              </a:ext>
            </a:extLst>
          </p:cNvPr>
          <p:cNvSpPr>
            <a:spLocks noGrp="1"/>
          </p:cNvSpPr>
          <p:nvPr>
            <p:ph type="body" sz="quarter" idx="17" hasCustomPrompt="1"/>
          </p:nvPr>
        </p:nvSpPr>
        <p:spPr>
          <a:xfrm>
            <a:off x="5598135" y="2176946"/>
            <a:ext cx="2824355" cy="581530"/>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es-ES" noProof="0"/>
              <a:t>Haga clic para agregar un subtítulo</a:t>
            </a:r>
          </a:p>
        </p:txBody>
      </p:sp>
      <p:sp>
        <p:nvSpPr>
          <p:cNvPr id="12" name="Marcador de texto 10">
            <a:extLst>
              <a:ext uri="{FF2B5EF4-FFF2-40B4-BE49-F238E27FC236}">
                <a16:creationId xmlns:a16="http://schemas.microsoft.com/office/drawing/2014/main" id="{C79840D9-3F3D-4DFB-9592-867BB8CA12E3}"/>
              </a:ext>
            </a:extLst>
          </p:cNvPr>
          <p:cNvSpPr>
            <a:spLocks noGrp="1"/>
          </p:cNvSpPr>
          <p:nvPr>
            <p:ph type="body" sz="quarter" idx="18" hasCustomPrompt="1"/>
          </p:nvPr>
        </p:nvSpPr>
        <p:spPr>
          <a:xfrm>
            <a:off x="8845966" y="2759613"/>
            <a:ext cx="2595758" cy="1117566"/>
          </a:xfrm>
          <a:prstGeom prst="rect">
            <a:avLst/>
          </a:prstGeom>
        </p:spPr>
        <p:txBody>
          <a:bodyPr rtlCol="0" anchor="t">
            <a:noAutofit/>
          </a:bodyPr>
          <a:lstStyle>
            <a:lvl1pPr marL="0" indent="0" algn="l">
              <a:lnSpc>
                <a:spcPct val="125000"/>
              </a:lnSpc>
              <a:spcBef>
                <a:spcPts val="1000"/>
              </a:spcBef>
              <a:buNone/>
              <a:defRPr sz="1400" cap="none" spc="100" baseline="0">
                <a:solidFill>
                  <a:schemeClr val="tx1"/>
                </a:solidFill>
                <a:latin typeface="+mn-lt"/>
              </a:defRPr>
            </a:lvl1pPr>
          </a:lstStyle>
          <a:p>
            <a:pPr lvl="0" rtl="0"/>
            <a:r>
              <a:rPr lang="es-ES" noProof="0"/>
              <a:t>Haga clic para agregar texto</a:t>
            </a:r>
          </a:p>
        </p:txBody>
      </p:sp>
      <p:sp>
        <p:nvSpPr>
          <p:cNvPr id="13" name="Marcador de texto 10">
            <a:extLst>
              <a:ext uri="{FF2B5EF4-FFF2-40B4-BE49-F238E27FC236}">
                <a16:creationId xmlns:a16="http://schemas.microsoft.com/office/drawing/2014/main" id="{32DFBC7C-0887-40D8-93DA-CBE9F58B1CBD}"/>
              </a:ext>
            </a:extLst>
          </p:cNvPr>
          <p:cNvSpPr>
            <a:spLocks noGrp="1"/>
          </p:cNvSpPr>
          <p:nvPr>
            <p:ph type="body" sz="quarter" idx="19" hasCustomPrompt="1"/>
          </p:nvPr>
        </p:nvSpPr>
        <p:spPr>
          <a:xfrm>
            <a:off x="8845966" y="2176946"/>
            <a:ext cx="2595758" cy="581530"/>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es-ES" noProof="0"/>
              <a:t>Haga clic para agregar un subtítulo</a:t>
            </a:r>
          </a:p>
        </p:txBody>
      </p:sp>
      <p:sp>
        <p:nvSpPr>
          <p:cNvPr id="14" name="Marcador de texto 10">
            <a:extLst>
              <a:ext uri="{FF2B5EF4-FFF2-40B4-BE49-F238E27FC236}">
                <a16:creationId xmlns:a16="http://schemas.microsoft.com/office/drawing/2014/main" id="{C3C60B52-4450-4317-A5DF-A3E617C12A21}"/>
              </a:ext>
            </a:extLst>
          </p:cNvPr>
          <p:cNvSpPr>
            <a:spLocks noGrp="1"/>
          </p:cNvSpPr>
          <p:nvPr>
            <p:ph type="body" sz="quarter" idx="20" hasCustomPrompt="1"/>
          </p:nvPr>
        </p:nvSpPr>
        <p:spPr>
          <a:xfrm>
            <a:off x="5598135" y="4712146"/>
            <a:ext cx="2824355" cy="1117566"/>
          </a:xfrm>
          <a:prstGeom prst="rect">
            <a:avLst/>
          </a:prstGeom>
        </p:spPr>
        <p:txBody>
          <a:bodyPr rtlCol="0" anchor="t">
            <a:noAutofit/>
          </a:bodyPr>
          <a:lstStyle>
            <a:lvl1pPr marL="0" indent="0" algn="l">
              <a:lnSpc>
                <a:spcPct val="125000"/>
              </a:lnSpc>
              <a:spcBef>
                <a:spcPts val="1000"/>
              </a:spcBef>
              <a:buNone/>
              <a:defRPr sz="1400" cap="none" spc="100" baseline="0">
                <a:solidFill>
                  <a:schemeClr val="tx1"/>
                </a:solidFill>
                <a:latin typeface="+mn-lt"/>
              </a:defRPr>
            </a:lvl1pPr>
          </a:lstStyle>
          <a:p>
            <a:pPr lvl="0" rtl="0"/>
            <a:r>
              <a:rPr lang="es-ES" noProof="0"/>
              <a:t>Haga clic para agregar texto</a:t>
            </a:r>
          </a:p>
        </p:txBody>
      </p:sp>
      <p:sp>
        <p:nvSpPr>
          <p:cNvPr id="15" name="Marcador de texto 10">
            <a:extLst>
              <a:ext uri="{FF2B5EF4-FFF2-40B4-BE49-F238E27FC236}">
                <a16:creationId xmlns:a16="http://schemas.microsoft.com/office/drawing/2014/main" id="{75F1DE6B-CBDA-40EB-A055-4FDC09ACC656}"/>
              </a:ext>
            </a:extLst>
          </p:cNvPr>
          <p:cNvSpPr>
            <a:spLocks noGrp="1"/>
          </p:cNvSpPr>
          <p:nvPr>
            <p:ph type="body" sz="quarter" idx="21" hasCustomPrompt="1"/>
          </p:nvPr>
        </p:nvSpPr>
        <p:spPr>
          <a:xfrm>
            <a:off x="5598135" y="4129479"/>
            <a:ext cx="2824355" cy="581530"/>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es-ES" noProof="0"/>
              <a:t>Haga clic para agregar un subtítulo</a:t>
            </a:r>
          </a:p>
        </p:txBody>
      </p:sp>
      <p:sp>
        <p:nvSpPr>
          <p:cNvPr id="16" name="Marcador de texto 10">
            <a:extLst>
              <a:ext uri="{FF2B5EF4-FFF2-40B4-BE49-F238E27FC236}">
                <a16:creationId xmlns:a16="http://schemas.microsoft.com/office/drawing/2014/main" id="{A9593E99-8D88-45AD-83AF-7F7F9AB6930E}"/>
              </a:ext>
            </a:extLst>
          </p:cNvPr>
          <p:cNvSpPr>
            <a:spLocks noGrp="1"/>
          </p:cNvSpPr>
          <p:nvPr>
            <p:ph type="body" sz="quarter" idx="22" hasCustomPrompt="1"/>
          </p:nvPr>
        </p:nvSpPr>
        <p:spPr>
          <a:xfrm>
            <a:off x="8845966" y="4712146"/>
            <a:ext cx="2595758" cy="1117566"/>
          </a:xfrm>
          <a:prstGeom prst="rect">
            <a:avLst/>
          </a:prstGeom>
        </p:spPr>
        <p:txBody>
          <a:bodyPr rtlCol="0" anchor="t">
            <a:noAutofit/>
          </a:bodyPr>
          <a:lstStyle>
            <a:lvl1pPr marL="0" indent="0" algn="l">
              <a:lnSpc>
                <a:spcPct val="125000"/>
              </a:lnSpc>
              <a:spcBef>
                <a:spcPts val="1000"/>
              </a:spcBef>
              <a:buNone/>
              <a:defRPr sz="1400" cap="none" spc="100" baseline="0">
                <a:solidFill>
                  <a:schemeClr val="tx1"/>
                </a:solidFill>
                <a:latin typeface="+mn-lt"/>
              </a:defRPr>
            </a:lvl1pPr>
          </a:lstStyle>
          <a:p>
            <a:pPr lvl="0" rtl="0"/>
            <a:r>
              <a:rPr lang="es-ES" noProof="0"/>
              <a:t>Haga clic para agregar texto</a:t>
            </a:r>
          </a:p>
        </p:txBody>
      </p:sp>
      <p:sp>
        <p:nvSpPr>
          <p:cNvPr id="17" name="Marcador de texto 10">
            <a:extLst>
              <a:ext uri="{FF2B5EF4-FFF2-40B4-BE49-F238E27FC236}">
                <a16:creationId xmlns:a16="http://schemas.microsoft.com/office/drawing/2014/main" id="{D95823CC-CA7F-4F5B-B442-48A39696933C}"/>
              </a:ext>
            </a:extLst>
          </p:cNvPr>
          <p:cNvSpPr>
            <a:spLocks noGrp="1"/>
          </p:cNvSpPr>
          <p:nvPr>
            <p:ph type="body" sz="quarter" idx="23" hasCustomPrompt="1"/>
          </p:nvPr>
        </p:nvSpPr>
        <p:spPr>
          <a:xfrm>
            <a:off x="8845966" y="4129479"/>
            <a:ext cx="2595758" cy="581530"/>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es-ES" noProof="0"/>
              <a:t>Haga clic para agregar un subtítulo</a:t>
            </a:r>
          </a:p>
        </p:txBody>
      </p:sp>
      <p:sp>
        <p:nvSpPr>
          <p:cNvPr id="2" name="Título 1">
            <a:extLst>
              <a:ext uri="{FF2B5EF4-FFF2-40B4-BE49-F238E27FC236}">
                <a16:creationId xmlns:a16="http://schemas.microsoft.com/office/drawing/2014/main" id="{38F87501-8949-4796-90C5-50D20B54AAF9}"/>
              </a:ext>
            </a:extLst>
          </p:cNvPr>
          <p:cNvSpPr>
            <a:spLocks noGrp="1"/>
          </p:cNvSpPr>
          <p:nvPr>
            <p:ph type="title"/>
          </p:nvPr>
        </p:nvSpPr>
        <p:spPr>
          <a:xfrm>
            <a:off x="5586411" y="941112"/>
            <a:ext cx="6074545" cy="639192"/>
          </a:xfrm>
        </p:spPr>
        <p:txBody>
          <a:bodyPr rtlCol="0"/>
          <a:lstStyle/>
          <a:p>
            <a:pPr rtl="0"/>
            <a:r>
              <a:rPr lang="es-ES" noProof="0"/>
              <a:t>Haga clic para modificar el estilo de título del patrón</a:t>
            </a:r>
          </a:p>
        </p:txBody>
      </p:sp>
    </p:spTree>
    <p:extLst>
      <p:ext uri="{BB962C8B-B14F-4D97-AF65-F5344CB8AC3E}">
        <p14:creationId xmlns:p14="http://schemas.microsoft.com/office/powerpoint/2010/main" val="8802476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Ventajas del producto">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70A3F71-78A0-4742-B701-4A1489F5A7CD}"/>
              </a:ext>
              <a:ext uri="{C183D7F6-B498-43B3-948B-1728B52AA6E4}">
                <adec:decorative xmlns:adec="http://schemas.microsoft.com/office/drawing/2017/decorative" val="1"/>
              </a:ext>
            </a:extLst>
          </p:cNvPr>
          <p:cNvSpPr/>
          <p:nvPr userDrawn="1"/>
        </p:nvSpPr>
        <p:spPr>
          <a:xfrm>
            <a:off x="0" y="3169108"/>
            <a:ext cx="4243755" cy="20771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10" name="Marcador de posición de imagen 9">
            <a:extLst>
              <a:ext uri="{FF2B5EF4-FFF2-40B4-BE49-F238E27FC236}">
                <a16:creationId xmlns:a16="http://schemas.microsoft.com/office/drawing/2014/main" id="{2CB7E97A-4B46-429D-80E3-5A2E689EFAFE}"/>
              </a:ext>
            </a:extLst>
          </p:cNvPr>
          <p:cNvSpPr>
            <a:spLocks noGrp="1"/>
          </p:cNvSpPr>
          <p:nvPr>
            <p:ph type="pic" sz="quarter" idx="13" hasCustomPrompt="1"/>
          </p:nvPr>
        </p:nvSpPr>
        <p:spPr>
          <a:xfrm>
            <a:off x="3000375" y="466724"/>
            <a:ext cx="9191625" cy="6391275"/>
          </a:xfrm>
          <a:custGeom>
            <a:avLst/>
            <a:gdLst>
              <a:gd name="connsiteX0" fmla="*/ 0 w 9191625"/>
              <a:gd name="connsiteY0" fmla="*/ 0 h 6391275"/>
              <a:gd name="connsiteX1" fmla="*/ 9191625 w 9191625"/>
              <a:gd name="connsiteY1" fmla="*/ 0 h 6391275"/>
              <a:gd name="connsiteX2" fmla="*/ 9191625 w 9191625"/>
              <a:gd name="connsiteY2" fmla="*/ 6391275 h 6391275"/>
              <a:gd name="connsiteX3" fmla="*/ 0 w 9191625"/>
              <a:gd name="connsiteY3" fmla="*/ 6391275 h 6391275"/>
              <a:gd name="connsiteX4" fmla="*/ 0 w 9191625"/>
              <a:gd name="connsiteY4" fmla="*/ 4779506 h 6391275"/>
              <a:gd name="connsiteX5" fmla="*/ 1243380 w 9191625"/>
              <a:gd name="connsiteY5" fmla="*/ 4779506 h 6391275"/>
              <a:gd name="connsiteX6" fmla="*/ 1243380 w 9191625"/>
              <a:gd name="connsiteY6" fmla="*/ 2702384 h 6391275"/>
              <a:gd name="connsiteX7" fmla="*/ 0 w 9191625"/>
              <a:gd name="connsiteY7" fmla="*/ 2702384 h 639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1625" h="6391275">
                <a:moveTo>
                  <a:pt x="0" y="0"/>
                </a:moveTo>
                <a:lnTo>
                  <a:pt x="9191625" y="0"/>
                </a:lnTo>
                <a:lnTo>
                  <a:pt x="9191625" y="6391275"/>
                </a:lnTo>
                <a:lnTo>
                  <a:pt x="0" y="6391275"/>
                </a:lnTo>
                <a:lnTo>
                  <a:pt x="0" y="4779506"/>
                </a:lnTo>
                <a:lnTo>
                  <a:pt x="1243380" y="4779506"/>
                </a:lnTo>
                <a:lnTo>
                  <a:pt x="1243380" y="2702384"/>
                </a:lnTo>
                <a:lnTo>
                  <a:pt x="0" y="2702384"/>
                </a:lnTo>
                <a:close/>
              </a:path>
            </a:pathLst>
          </a:custGeom>
        </p:spPr>
        <p:txBody>
          <a:bodyPr wrap="square" rtlCol="0">
            <a:noAutofit/>
          </a:bodyPr>
          <a:lstStyle>
            <a:lvl1pPr marL="0" indent="0" algn="ctr">
              <a:buNone/>
              <a:defRPr/>
            </a:lvl1pPr>
          </a:lstStyle>
          <a:p>
            <a:pPr rtl="0"/>
            <a:r>
              <a:rPr lang="es-ES" noProof="0"/>
              <a:t>Haga clic para agregar una foto</a:t>
            </a:r>
          </a:p>
        </p:txBody>
      </p:sp>
      <p:sp>
        <p:nvSpPr>
          <p:cNvPr id="3" name="Marcador de fecha 2">
            <a:extLst>
              <a:ext uri="{FF2B5EF4-FFF2-40B4-BE49-F238E27FC236}">
                <a16:creationId xmlns:a16="http://schemas.microsoft.com/office/drawing/2014/main" id="{6059D5F7-4F29-467D-8261-4E075BB20C92}"/>
              </a:ext>
            </a:extLst>
          </p:cNvPr>
          <p:cNvSpPr>
            <a:spLocks noGrp="1"/>
          </p:cNvSpPr>
          <p:nvPr>
            <p:ph type="dt" sz="half" idx="10"/>
          </p:nvPr>
        </p:nvSpPr>
        <p:spPr/>
        <p:txBody>
          <a:bodyPr rtlCol="0">
            <a:noAutofit/>
          </a:bodyPr>
          <a:lstStyle>
            <a:lvl1pPr>
              <a:defRPr>
                <a:solidFill>
                  <a:schemeClr val="accent1"/>
                </a:solidFill>
              </a:defRPr>
            </a:lvl1pPr>
          </a:lstStyle>
          <a:p>
            <a:pPr rtl="0"/>
            <a:r>
              <a:rPr lang="es-ES" noProof="0"/>
              <a:t>03/8/20XX</a:t>
            </a:r>
          </a:p>
        </p:txBody>
      </p:sp>
      <p:sp>
        <p:nvSpPr>
          <p:cNvPr id="4" name="Marcador de pie de página 3">
            <a:extLst>
              <a:ext uri="{FF2B5EF4-FFF2-40B4-BE49-F238E27FC236}">
                <a16:creationId xmlns:a16="http://schemas.microsoft.com/office/drawing/2014/main" id="{DE2C6787-293A-4CC2-A2D2-E2881CC61451}"/>
              </a:ext>
            </a:extLst>
          </p:cNvPr>
          <p:cNvSpPr>
            <a:spLocks noGrp="1"/>
          </p:cNvSpPr>
          <p:nvPr>
            <p:ph type="ftr" sz="quarter" idx="11"/>
          </p:nvPr>
        </p:nvSpPr>
        <p:spPr/>
        <p:txBody>
          <a:bodyPr rtlCol="0">
            <a:noAutofit/>
          </a:bodyPr>
          <a:lstStyle>
            <a:lvl1pPr>
              <a:defRPr>
                <a:solidFill>
                  <a:schemeClr val="accent1"/>
                </a:solidFill>
              </a:defRPr>
            </a:lvl1pPr>
          </a:lstStyle>
          <a:p>
            <a:pPr rtl="0"/>
            <a:r>
              <a:rPr lang="es-ES" noProof="0"/>
              <a:t>PRESENTACIÓN DE LANZAMIENTO</a:t>
            </a:r>
          </a:p>
        </p:txBody>
      </p:sp>
      <p:sp>
        <p:nvSpPr>
          <p:cNvPr id="5" name="Marcador de número de diapositiva 4">
            <a:extLst>
              <a:ext uri="{FF2B5EF4-FFF2-40B4-BE49-F238E27FC236}">
                <a16:creationId xmlns:a16="http://schemas.microsoft.com/office/drawing/2014/main" id="{A611C36F-4448-4279-8552-28C42ECE4928}"/>
              </a:ext>
            </a:extLst>
          </p:cNvPr>
          <p:cNvSpPr>
            <a:spLocks noGrp="1"/>
          </p:cNvSpPr>
          <p:nvPr>
            <p:ph type="sldNum" sz="quarter" idx="12"/>
          </p:nvPr>
        </p:nvSpPr>
        <p:spPr/>
        <p:txBody>
          <a:bodyPr rtlCol="0">
            <a:noAutofit/>
          </a:bodyPr>
          <a:lstStyle>
            <a:lvl1pPr>
              <a:defRPr>
                <a:solidFill>
                  <a:schemeClr val="accent1"/>
                </a:solidFill>
              </a:defRPr>
            </a:lvl1pPr>
          </a:lstStyle>
          <a:p>
            <a:pPr rtl="0"/>
            <a:fld id="{BF860B6F-2FE3-4DE6-9496-980E987E7466}" type="slidenum">
              <a:rPr lang="es-ES" noProof="0" smtClean="0"/>
              <a:pPr rtl="0"/>
              <a:t>‹Nº›</a:t>
            </a:fld>
            <a:endParaRPr lang="es-ES" noProof="0"/>
          </a:p>
        </p:txBody>
      </p:sp>
      <p:sp>
        <p:nvSpPr>
          <p:cNvPr id="8" name="Marcador de texto 10">
            <a:extLst>
              <a:ext uri="{FF2B5EF4-FFF2-40B4-BE49-F238E27FC236}">
                <a16:creationId xmlns:a16="http://schemas.microsoft.com/office/drawing/2014/main" id="{CCB8AC8A-361C-4A01-AEB1-112BEAC4873A}"/>
              </a:ext>
            </a:extLst>
          </p:cNvPr>
          <p:cNvSpPr>
            <a:spLocks noGrp="1"/>
          </p:cNvSpPr>
          <p:nvPr>
            <p:ph type="body" sz="quarter" idx="16" hasCustomPrompt="1"/>
          </p:nvPr>
        </p:nvSpPr>
        <p:spPr>
          <a:xfrm>
            <a:off x="362133" y="3384898"/>
            <a:ext cx="3519487" cy="1588392"/>
          </a:xfrm>
          <a:prstGeom prst="rect">
            <a:avLst/>
          </a:prstGeom>
        </p:spPr>
        <p:txBody>
          <a:bodyPr rtlCol="0" anchor="ctr">
            <a:noAutofit/>
          </a:bodyPr>
          <a:lstStyle>
            <a:lvl1pPr marL="0" indent="0" algn="l">
              <a:lnSpc>
                <a:spcPct val="150000"/>
              </a:lnSpc>
              <a:spcBef>
                <a:spcPts val="0"/>
              </a:spcBef>
              <a:buNone/>
              <a:defRPr sz="1600" cap="none" spc="100" baseline="0">
                <a:solidFill>
                  <a:schemeClr val="bg1"/>
                </a:solidFill>
                <a:latin typeface="+mn-lt"/>
              </a:defRPr>
            </a:lvl1pPr>
          </a:lstStyle>
          <a:p>
            <a:pPr lvl="0" rtl="0"/>
            <a:r>
              <a:rPr lang="es-ES" noProof="0"/>
              <a:t>Haga clic para agregar texto</a:t>
            </a:r>
          </a:p>
        </p:txBody>
      </p:sp>
      <p:sp>
        <p:nvSpPr>
          <p:cNvPr id="2" name="Título 1">
            <a:extLst>
              <a:ext uri="{FF2B5EF4-FFF2-40B4-BE49-F238E27FC236}">
                <a16:creationId xmlns:a16="http://schemas.microsoft.com/office/drawing/2014/main" id="{BE847092-EAA4-4108-A528-108AD1F96436}"/>
              </a:ext>
            </a:extLst>
          </p:cNvPr>
          <p:cNvSpPr>
            <a:spLocks noGrp="1"/>
          </p:cNvSpPr>
          <p:nvPr>
            <p:ph type="title" hasCustomPrompt="1"/>
          </p:nvPr>
        </p:nvSpPr>
        <p:spPr>
          <a:xfrm>
            <a:off x="1200518" y="2211168"/>
            <a:ext cx="5829300" cy="662096"/>
          </a:xfrm>
        </p:spPr>
        <p:txBody>
          <a:bodyPr rtlCol="0"/>
          <a:lstStyle>
            <a:lvl1pPr>
              <a:defRPr/>
            </a:lvl1pPr>
          </a:lstStyle>
          <a:p>
            <a:pPr rtl="0"/>
            <a:r>
              <a:rPr lang="es-ES" noProof="0"/>
              <a:t>Haga clic para agregar un título</a:t>
            </a:r>
          </a:p>
        </p:txBody>
      </p:sp>
    </p:spTree>
    <p:extLst>
      <p:ext uri="{BB962C8B-B14F-4D97-AF65-F5344CB8AC3E}">
        <p14:creationId xmlns:p14="http://schemas.microsoft.com/office/powerpoint/2010/main" val="6144007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ítulo del divisor">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CFABFC7-4108-49F4-A75A-5AB472AA2031}"/>
              </a:ext>
              <a:ext uri="{C183D7F6-B498-43B3-948B-1728B52AA6E4}">
                <adec:decorative xmlns:adec="http://schemas.microsoft.com/office/drawing/2017/decorative" val="1"/>
              </a:ext>
            </a:extLst>
          </p:cNvPr>
          <p:cNvSpPr/>
          <p:nvPr userDrawn="1"/>
        </p:nvSpPr>
        <p:spPr>
          <a:xfrm>
            <a:off x="0" y="2847139"/>
            <a:ext cx="12192000" cy="11637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7" name="Marcador de posición de imagen 6">
            <a:extLst>
              <a:ext uri="{FF2B5EF4-FFF2-40B4-BE49-F238E27FC236}">
                <a16:creationId xmlns:a16="http://schemas.microsoft.com/office/drawing/2014/main" id="{B162CB3A-11BC-4C5C-B53D-B965CFA2B685}"/>
              </a:ext>
            </a:extLst>
          </p:cNvPr>
          <p:cNvSpPr>
            <a:spLocks noGrp="1"/>
          </p:cNvSpPr>
          <p:nvPr>
            <p:ph type="pic" sz="quarter" idx="10" hasCustomPrompt="1"/>
          </p:nvPr>
        </p:nvSpPr>
        <p:spPr>
          <a:xfrm>
            <a:off x="466725" y="466725"/>
            <a:ext cx="11258550" cy="5924550"/>
          </a:xfrm>
          <a:custGeom>
            <a:avLst/>
            <a:gdLst>
              <a:gd name="connsiteX0" fmla="*/ 0 w 11258550"/>
              <a:gd name="connsiteY0" fmla="*/ 3544135 h 5924550"/>
              <a:gd name="connsiteX1" fmla="*/ 11258550 w 11258550"/>
              <a:gd name="connsiteY1" fmla="*/ 3544135 h 5924550"/>
              <a:gd name="connsiteX2" fmla="*/ 11258550 w 11258550"/>
              <a:gd name="connsiteY2" fmla="*/ 5924550 h 5924550"/>
              <a:gd name="connsiteX3" fmla="*/ 0 w 11258550"/>
              <a:gd name="connsiteY3" fmla="*/ 5924550 h 5924550"/>
              <a:gd name="connsiteX4" fmla="*/ 0 w 11258550"/>
              <a:gd name="connsiteY4" fmla="*/ 0 h 5924550"/>
              <a:gd name="connsiteX5" fmla="*/ 11258550 w 11258550"/>
              <a:gd name="connsiteY5" fmla="*/ 0 h 5924550"/>
              <a:gd name="connsiteX6" fmla="*/ 11258550 w 11258550"/>
              <a:gd name="connsiteY6" fmla="*/ 2380414 h 5924550"/>
              <a:gd name="connsiteX7" fmla="*/ 0 w 11258550"/>
              <a:gd name="connsiteY7" fmla="*/ 2380414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3544135"/>
                </a:moveTo>
                <a:lnTo>
                  <a:pt x="11258550" y="3544135"/>
                </a:lnTo>
                <a:lnTo>
                  <a:pt x="11258550" y="5924550"/>
                </a:lnTo>
                <a:lnTo>
                  <a:pt x="0" y="5924550"/>
                </a:lnTo>
                <a:close/>
                <a:moveTo>
                  <a:pt x="0" y="0"/>
                </a:moveTo>
                <a:lnTo>
                  <a:pt x="11258550" y="0"/>
                </a:lnTo>
                <a:lnTo>
                  <a:pt x="11258550" y="2380414"/>
                </a:lnTo>
                <a:lnTo>
                  <a:pt x="0" y="2380414"/>
                </a:lnTo>
                <a:close/>
              </a:path>
            </a:pathLst>
          </a:custGeom>
        </p:spPr>
        <p:txBody>
          <a:bodyPr wrap="square" rtlCol="0">
            <a:noAutofit/>
          </a:bodyPr>
          <a:lstStyle>
            <a:lvl1pPr marL="0" indent="0" algn="ctr">
              <a:buNone/>
              <a:defRPr/>
            </a:lvl1pPr>
          </a:lstStyle>
          <a:p>
            <a:pPr rtl="0"/>
            <a:r>
              <a:rPr lang="es-ES" noProof="0"/>
              <a:t>Haga clic para agregar una foto</a:t>
            </a:r>
          </a:p>
        </p:txBody>
      </p:sp>
      <p:sp>
        <p:nvSpPr>
          <p:cNvPr id="2" name="Título 1">
            <a:extLst>
              <a:ext uri="{FF2B5EF4-FFF2-40B4-BE49-F238E27FC236}">
                <a16:creationId xmlns:a16="http://schemas.microsoft.com/office/drawing/2014/main" id="{DF9EBBDF-3A3F-40FD-9752-1D92BFAD1908}"/>
              </a:ext>
            </a:extLst>
          </p:cNvPr>
          <p:cNvSpPr>
            <a:spLocks noGrp="1"/>
          </p:cNvSpPr>
          <p:nvPr>
            <p:ph type="title" hasCustomPrompt="1"/>
          </p:nvPr>
        </p:nvSpPr>
        <p:spPr>
          <a:xfrm>
            <a:off x="1889738" y="3001020"/>
            <a:ext cx="8412524" cy="938559"/>
          </a:xfrm>
        </p:spPr>
        <p:txBody>
          <a:bodyPr rtlCol="0"/>
          <a:lstStyle>
            <a:lvl1pPr algn="ctr">
              <a:defRPr sz="5000" spc="100" baseline="0"/>
            </a:lvl1pPr>
          </a:lstStyle>
          <a:p>
            <a:pPr rtl="0"/>
            <a:r>
              <a:rPr lang="es-ES" noProof="0"/>
              <a:t>Haga clic para agregar un título</a:t>
            </a:r>
          </a:p>
        </p:txBody>
      </p:sp>
    </p:spTree>
    <p:extLst>
      <p:ext uri="{BB962C8B-B14F-4D97-AF65-F5344CB8AC3E}">
        <p14:creationId xmlns:p14="http://schemas.microsoft.com/office/powerpoint/2010/main" val="3024421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odelo de negocio">
    <p:spTree>
      <p:nvGrpSpPr>
        <p:cNvPr id="1" name=""/>
        <p:cNvGrpSpPr/>
        <p:nvPr/>
      </p:nvGrpSpPr>
      <p:grpSpPr>
        <a:xfrm>
          <a:off x="0" y="0"/>
          <a:ext cx="0" cy="0"/>
          <a:chOff x="0" y="0"/>
          <a:chExt cx="0" cy="0"/>
        </a:xfrm>
      </p:grpSpPr>
      <p:sp>
        <p:nvSpPr>
          <p:cNvPr id="5" name="Marcador de fecha 4">
            <a:extLst>
              <a:ext uri="{FF2B5EF4-FFF2-40B4-BE49-F238E27FC236}">
                <a16:creationId xmlns:a16="http://schemas.microsoft.com/office/drawing/2014/main" id="{86457E51-8279-450D-ABC2-889F91AD715A}"/>
              </a:ext>
            </a:extLst>
          </p:cNvPr>
          <p:cNvSpPr>
            <a:spLocks noGrp="1"/>
          </p:cNvSpPr>
          <p:nvPr>
            <p:ph type="dt" sz="half" idx="10"/>
          </p:nvPr>
        </p:nvSpPr>
        <p:spPr/>
        <p:txBody>
          <a:bodyPr rtlCol="0">
            <a:noAutofit/>
          </a:bodyPr>
          <a:lstStyle/>
          <a:p>
            <a:pPr rtl="0"/>
            <a:r>
              <a:rPr lang="es-ES" noProof="0"/>
              <a:t>03/8/20XX</a:t>
            </a:r>
          </a:p>
        </p:txBody>
      </p:sp>
      <p:sp>
        <p:nvSpPr>
          <p:cNvPr id="6" name="Marcador de pie de página 5">
            <a:extLst>
              <a:ext uri="{FF2B5EF4-FFF2-40B4-BE49-F238E27FC236}">
                <a16:creationId xmlns:a16="http://schemas.microsoft.com/office/drawing/2014/main" id="{44F52AC3-8AAB-49A9-8BB4-9A82193F9C05}"/>
              </a:ext>
            </a:extLst>
          </p:cNvPr>
          <p:cNvSpPr>
            <a:spLocks noGrp="1"/>
          </p:cNvSpPr>
          <p:nvPr>
            <p:ph type="ftr" sz="quarter" idx="11"/>
          </p:nvPr>
        </p:nvSpPr>
        <p:spPr/>
        <p:txBody>
          <a:bodyPr rtlCol="0">
            <a:noAutofit/>
          </a:bodyPr>
          <a:lstStyle/>
          <a:p>
            <a:pPr rtl="0"/>
            <a:r>
              <a:rPr lang="es-ES" noProof="0"/>
              <a:t>PRESENTACIÓN DE LANZAMIENTO</a:t>
            </a:r>
          </a:p>
        </p:txBody>
      </p:sp>
      <p:sp>
        <p:nvSpPr>
          <p:cNvPr id="7" name="Marcador de número de diapositiva 6">
            <a:extLst>
              <a:ext uri="{FF2B5EF4-FFF2-40B4-BE49-F238E27FC236}">
                <a16:creationId xmlns:a16="http://schemas.microsoft.com/office/drawing/2014/main" id="{C242EBEF-1685-466C-9FC9-D1A2D4A6895D}"/>
              </a:ext>
            </a:extLst>
          </p:cNvPr>
          <p:cNvSpPr>
            <a:spLocks noGrp="1"/>
          </p:cNvSpPr>
          <p:nvPr>
            <p:ph type="sldNum" sz="quarter" idx="12"/>
          </p:nvPr>
        </p:nvSpPr>
        <p:spPr/>
        <p:txBody>
          <a:bodyPr rtlCol="0">
            <a:noAutofit/>
          </a:bodyPr>
          <a:lstStyle/>
          <a:p>
            <a:pPr rtl="0"/>
            <a:fld id="{BF860B6F-2FE3-4DE6-9496-980E987E7466}" type="slidenum">
              <a:rPr lang="es-ES" noProof="0" smtClean="0"/>
              <a:t>‹Nº›</a:t>
            </a:fld>
            <a:endParaRPr lang="es-ES" noProof="0"/>
          </a:p>
        </p:txBody>
      </p:sp>
      <p:sp>
        <p:nvSpPr>
          <p:cNvPr id="8" name="Marcador de posición de imagen 7">
            <a:extLst>
              <a:ext uri="{FF2B5EF4-FFF2-40B4-BE49-F238E27FC236}">
                <a16:creationId xmlns:a16="http://schemas.microsoft.com/office/drawing/2014/main" id="{5360F31D-8187-4BBF-807F-BCD7628363E1}"/>
              </a:ext>
            </a:extLst>
          </p:cNvPr>
          <p:cNvSpPr>
            <a:spLocks noGrp="1"/>
          </p:cNvSpPr>
          <p:nvPr>
            <p:ph type="pic" sz="quarter" idx="13" hasCustomPrompt="1"/>
          </p:nvPr>
        </p:nvSpPr>
        <p:spPr>
          <a:xfrm flipH="1">
            <a:off x="1" y="466725"/>
            <a:ext cx="6096000" cy="5924550"/>
          </a:xfrm>
        </p:spPr>
        <p:txBody>
          <a:bodyPr rtlCol="0">
            <a:noAutofit/>
          </a:bodyPr>
          <a:lstStyle>
            <a:lvl1pPr marL="0" indent="0" algn="ctr">
              <a:buNone/>
              <a:defRPr/>
            </a:lvl1pPr>
          </a:lstStyle>
          <a:p>
            <a:pPr rtl="0"/>
            <a:r>
              <a:rPr lang="es-ES" noProof="0"/>
              <a:t>Haga clic para agregar foto</a:t>
            </a:r>
          </a:p>
        </p:txBody>
      </p:sp>
      <p:sp>
        <p:nvSpPr>
          <p:cNvPr id="10" name="Marcador de texto 10">
            <a:extLst>
              <a:ext uri="{FF2B5EF4-FFF2-40B4-BE49-F238E27FC236}">
                <a16:creationId xmlns:a16="http://schemas.microsoft.com/office/drawing/2014/main" id="{361D3AC4-50E4-442B-88DA-99E01D461FAD}"/>
              </a:ext>
            </a:extLst>
          </p:cNvPr>
          <p:cNvSpPr>
            <a:spLocks noGrp="1"/>
          </p:cNvSpPr>
          <p:nvPr>
            <p:ph type="body" sz="quarter" idx="16" hasCustomPrompt="1"/>
          </p:nvPr>
        </p:nvSpPr>
        <p:spPr>
          <a:xfrm>
            <a:off x="6934200" y="2183098"/>
            <a:ext cx="4419600" cy="642075"/>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es-ES" noProof="0"/>
              <a:t>Haga clic para agregar texto</a:t>
            </a:r>
          </a:p>
        </p:txBody>
      </p:sp>
      <p:sp>
        <p:nvSpPr>
          <p:cNvPr id="11" name="Marcador de texto 10">
            <a:extLst>
              <a:ext uri="{FF2B5EF4-FFF2-40B4-BE49-F238E27FC236}">
                <a16:creationId xmlns:a16="http://schemas.microsoft.com/office/drawing/2014/main" id="{2BA1C8C7-E942-4381-8DFB-35C0D375D503}"/>
              </a:ext>
            </a:extLst>
          </p:cNvPr>
          <p:cNvSpPr>
            <a:spLocks noGrp="1"/>
          </p:cNvSpPr>
          <p:nvPr>
            <p:ph type="body" sz="quarter" idx="17" hasCustomPrompt="1"/>
          </p:nvPr>
        </p:nvSpPr>
        <p:spPr>
          <a:xfrm>
            <a:off x="6934200" y="1632228"/>
            <a:ext cx="4419600" cy="550870"/>
          </a:xfrm>
          <a:prstGeom prst="rect">
            <a:avLst/>
          </a:prstGeom>
        </p:spPr>
        <p:txBody>
          <a:bodyPr rtlCol="0" anchor="b">
            <a:noAutofit/>
          </a:bodyPr>
          <a:lstStyle>
            <a:lvl1pPr marL="0" indent="0" algn="l">
              <a:buNone/>
              <a:defRPr sz="1600" cap="all" spc="100" baseline="0">
                <a:solidFill>
                  <a:schemeClr val="accent1"/>
                </a:solidFill>
                <a:latin typeface="+mj-lt"/>
              </a:defRPr>
            </a:lvl1pPr>
          </a:lstStyle>
          <a:p>
            <a:pPr lvl="0" rtl="0"/>
            <a:r>
              <a:rPr lang="es-ES" noProof="0"/>
              <a:t>Haga clic para agregar un subtítulo</a:t>
            </a:r>
          </a:p>
        </p:txBody>
      </p:sp>
      <p:sp>
        <p:nvSpPr>
          <p:cNvPr id="18" name="Marcador de texto 10">
            <a:extLst>
              <a:ext uri="{FF2B5EF4-FFF2-40B4-BE49-F238E27FC236}">
                <a16:creationId xmlns:a16="http://schemas.microsoft.com/office/drawing/2014/main" id="{619FB69F-436E-4680-805E-129656D1FC8B}"/>
              </a:ext>
            </a:extLst>
          </p:cNvPr>
          <p:cNvSpPr>
            <a:spLocks noGrp="1"/>
          </p:cNvSpPr>
          <p:nvPr>
            <p:ph type="body" sz="quarter" idx="18" hasCustomPrompt="1"/>
          </p:nvPr>
        </p:nvSpPr>
        <p:spPr>
          <a:xfrm>
            <a:off x="6934200" y="3732794"/>
            <a:ext cx="4419600" cy="642075"/>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es-ES" noProof="0"/>
              <a:t>Haga clic para agregar texto</a:t>
            </a:r>
          </a:p>
        </p:txBody>
      </p:sp>
      <p:sp>
        <p:nvSpPr>
          <p:cNvPr id="19" name="Marcador de texto 10">
            <a:extLst>
              <a:ext uri="{FF2B5EF4-FFF2-40B4-BE49-F238E27FC236}">
                <a16:creationId xmlns:a16="http://schemas.microsoft.com/office/drawing/2014/main" id="{9EEFB823-5D40-4C5F-8E5C-8DA54596313D}"/>
              </a:ext>
            </a:extLst>
          </p:cNvPr>
          <p:cNvSpPr>
            <a:spLocks noGrp="1"/>
          </p:cNvSpPr>
          <p:nvPr>
            <p:ph type="body" sz="quarter" idx="19" hasCustomPrompt="1"/>
          </p:nvPr>
        </p:nvSpPr>
        <p:spPr>
          <a:xfrm>
            <a:off x="6934200" y="3181924"/>
            <a:ext cx="4419600" cy="550870"/>
          </a:xfrm>
          <a:prstGeom prst="rect">
            <a:avLst/>
          </a:prstGeom>
        </p:spPr>
        <p:txBody>
          <a:bodyPr rtlCol="0" anchor="b">
            <a:noAutofit/>
          </a:bodyPr>
          <a:lstStyle>
            <a:lvl1pPr marL="0" indent="0" algn="l">
              <a:buNone/>
              <a:defRPr sz="1600" cap="all" spc="100" baseline="0">
                <a:solidFill>
                  <a:schemeClr val="accent1"/>
                </a:solidFill>
                <a:latin typeface="+mj-lt"/>
              </a:defRPr>
            </a:lvl1pPr>
          </a:lstStyle>
          <a:p>
            <a:pPr lvl="0" rtl="0"/>
            <a:r>
              <a:rPr lang="es-ES" noProof="0"/>
              <a:t>Haga clic para agregar un subtítulo</a:t>
            </a:r>
          </a:p>
        </p:txBody>
      </p:sp>
      <p:sp>
        <p:nvSpPr>
          <p:cNvPr id="20" name="Marcador de texto 10">
            <a:extLst>
              <a:ext uri="{FF2B5EF4-FFF2-40B4-BE49-F238E27FC236}">
                <a16:creationId xmlns:a16="http://schemas.microsoft.com/office/drawing/2014/main" id="{97A70DDF-2854-466D-AE9A-7AA7BF32982D}"/>
              </a:ext>
            </a:extLst>
          </p:cNvPr>
          <p:cNvSpPr>
            <a:spLocks noGrp="1"/>
          </p:cNvSpPr>
          <p:nvPr>
            <p:ph type="body" sz="quarter" idx="20" hasCustomPrompt="1"/>
          </p:nvPr>
        </p:nvSpPr>
        <p:spPr>
          <a:xfrm>
            <a:off x="6934200" y="5307885"/>
            <a:ext cx="4419600" cy="642075"/>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es-ES" noProof="0"/>
              <a:t>Haga clic para agregar texto</a:t>
            </a:r>
          </a:p>
        </p:txBody>
      </p:sp>
      <p:sp>
        <p:nvSpPr>
          <p:cNvPr id="21" name="Marcador de texto 10">
            <a:extLst>
              <a:ext uri="{FF2B5EF4-FFF2-40B4-BE49-F238E27FC236}">
                <a16:creationId xmlns:a16="http://schemas.microsoft.com/office/drawing/2014/main" id="{C6C41E82-34D6-471D-81E8-FCA62C7F22F7}"/>
              </a:ext>
            </a:extLst>
          </p:cNvPr>
          <p:cNvSpPr>
            <a:spLocks noGrp="1"/>
          </p:cNvSpPr>
          <p:nvPr>
            <p:ph type="body" sz="quarter" idx="21" hasCustomPrompt="1"/>
          </p:nvPr>
        </p:nvSpPr>
        <p:spPr>
          <a:xfrm>
            <a:off x="6934200" y="4757015"/>
            <a:ext cx="4419600" cy="550870"/>
          </a:xfrm>
          <a:prstGeom prst="rect">
            <a:avLst/>
          </a:prstGeom>
        </p:spPr>
        <p:txBody>
          <a:bodyPr rtlCol="0" anchor="b">
            <a:noAutofit/>
          </a:bodyPr>
          <a:lstStyle>
            <a:lvl1pPr marL="0" indent="0" algn="l">
              <a:buNone/>
              <a:defRPr sz="1600" cap="all" spc="100" baseline="0">
                <a:solidFill>
                  <a:schemeClr val="accent1"/>
                </a:solidFill>
                <a:latin typeface="+mj-lt"/>
              </a:defRPr>
            </a:lvl1pPr>
          </a:lstStyle>
          <a:p>
            <a:pPr lvl="0" rtl="0"/>
            <a:r>
              <a:rPr lang="es-ES" noProof="0"/>
              <a:t>Haga clic para agregar un subtítulo</a:t>
            </a:r>
          </a:p>
        </p:txBody>
      </p:sp>
      <p:sp>
        <p:nvSpPr>
          <p:cNvPr id="2" name="Título 1">
            <a:extLst>
              <a:ext uri="{FF2B5EF4-FFF2-40B4-BE49-F238E27FC236}">
                <a16:creationId xmlns:a16="http://schemas.microsoft.com/office/drawing/2014/main" id="{7A0E1AE8-90BE-4DE3-93E9-B997D48FE671}"/>
              </a:ext>
            </a:extLst>
          </p:cNvPr>
          <p:cNvSpPr>
            <a:spLocks noGrp="1"/>
          </p:cNvSpPr>
          <p:nvPr>
            <p:ph type="title" hasCustomPrompt="1"/>
          </p:nvPr>
        </p:nvSpPr>
        <p:spPr>
          <a:xfrm>
            <a:off x="4513162" y="668924"/>
            <a:ext cx="6041908" cy="642075"/>
          </a:xfrm>
        </p:spPr>
        <p:txBody>
          <a:bodyPr rtlCol="0"/>
          <a:lstStyle>
            <a:lvl1pPr>
              <a:defRPr/>
            </a:lvl1pPr>
          </a:lstStyle>
          <a:p>
            <a:pPr rtl="0"/>
            <a:r>
              <a:rPr lang="es-ES" noProof="0"/>
              <a:t>Haga clic para agregar un título</a:t>
            </a:r>
          </a:p>
        </p:txBody>
      </p:sp>
    </p:spTree>
    <p:extLst>
      <p:ext uri="{BB962C8B-B14F-4D97-AF65-F5344CB8AC3E}">
        <p14:creationId xmlns:p14="http://schemas.microsoft.com/office/powerpoint/2010/main" val="23491584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r>
              <a:rPr lang="es-ES" noProof="0"/>
              <a:t>03/8/20XX</a:t>
            </a:r>
          </a:p>
        </p:txBody>
      </p:sp>
      <p:sp>
        <p:nvSpPr>
          <p:cNvPr id="5" name="Footer Placeholder 4"/>
          <p:cNvSpPr>
            <a:spLocks noGrp="1"/>
          </p:cNvSpPr>
          <p:nvPr>
            <p:ph type="ftr" sz="quarter" idx="11"/>
          </p:nvPr>
        </p:nvSpPr>
        <p:spPr/>
        <p:txBody>
          <a:bodyPr/>
          <a:lstStyle/>
          <a:p>
            <a:pPr rtl="0"/>
            <a:r>
              <a:rPr lang="es-ES" noProof="0"/>
              <a:t>PRESENTACIÓN DE LANZAMIENTO</a:t>
            </a:r>
          </a:p>
        </p:txBody>
      </p:sp>
      <p:sp>
        <p:nvSpPr>
          <p:cNvPr id="6" name="Slide Number Placeholder 5"/>
          <p:cNvSpPr>
            <a:spLocks noGrp="1"/>
          </p:cNvSpPr>
          <p:nvPr>
            <p:ph type="sldNum" sz="quarter" idx="12"/>
          </p:nvPr>
        </p:nvSpPr>
        <p:spPr/>
        <p:txBody>
          <a:bodyPr/>
          <a:lstStyle/>
          <a:p>
            <a:pPr rtl="0"/>
            <a:fld id="{BF860B6F-2FE3-4DE6-9496-980E987E7466}" type="slidenum">
              <a:rPr lang="es-ES" noProof="0" smtClean="0"/>
              <a:pPr rtl="0"/>
              <a:t>‹Nº›</a:t>
            </a:fld>
            <a:endParaRPr lang="es-ES" noProof="0"/>
          </a:p>
        </p:txBody>
      </p:sp>
    </p:spTree>
    <p:extLst>
      <p:ext uri="{BB962C8B-B14F-4D97-AF65-F5344CB8AC3E}">
        <p14:creationId xmlns:p14="http://schemas.microsoft.com/office/powerpoint/2010/main" val="38317396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paración de mercado">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88D0226-3AB8-4591-90BD-C0E6D9A30301}"/>
              </a:ext>
            </a:extLst>
          </p:cNvPr>
          <p:cNvSpPr/>
          <p:nvPr userDrawn="1"/>
        </p:nvSpPr>
        <p:spPr>
          <a:xfrm>
            <a:off x="1780309"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3" name="Rectángulo 2">
            <a:extLst>
              <a:ext uri="{FF2B5EF4-FFF2-40B4-BE49-F238E27FC236}">
                <a16:creationId xmlns:a16="http://schemas.microsoft.com/office/drawing/2014/main" id="{3D12CA40-DF7D-4358-831F-BC9B8960CBDB}"/>
              </a:ext>
            </a:extLst>
          </p:cNvPr>
          <p:cNvSpPr/>
          <p:nvPr userDrawn="1"/>
        </p:nvSpPr>
        <p:spPr>
          <a:xfrm>
            <a:off x="4979555"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12" name="Rectángulo 11">
            <a:extLst>
              <a:ext uri="{FF2B5EF4-FFF2-40B4-BE49-F238E27FC236}">
                <a16:creationId xmlns:a16="http://schemas.microsoft.com/office/drawing/2014/main" id="{95E1A6E6-C76B-400D-9A19-F1B09AD38A3E}"/>
              </a:ext>
            </a:extLst>
          </p:cNvPr>
          <p:cNvSpPr/>
          <p:nvPr userDrawn="1"/>
        </p:nvSpPr>
        <p:spPr>
          <a:xfrm>
            <a:off x="8153400"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13" name="Marcador de texto 10">
            <a:extLst>
              <a:ext uri="{FF2B5EF4-FFF2-40B4-BE49-F238E27FC236}">
                <a16:creationId xmlns:a16="http://schemas.microsoft.com/office/drawing/2014/main" id="{E67140AA-40F5-4101-B5AA-DDCDA4906E33}"/>
              </a:ext>
            </a:extLst>
          </p:cNvPr>
          <p:cNvSpPr>
            <a:spLocks noGrp="1"/>
          </p:cNvSpPr>
          <p:nvPr>
            <p:ph type="body" sz="quarter" idx="16" hasCustomPrompt="1"/>
          </p:nvPr>
        </p:nvSpPr>
        <p:spPr>
          <a:xfrm>
            <a:off x="1453428" y="4178539"/>
            <a:ext cx="2937452" cy="968644"/>
          </a:xfrm>
          <a:prstGeom prst="rect">
            <a:avLst/>
          </a:prstGeom>
        </p:spPr>
        <p:txBody>
          <a:bodyPr rtlCol="0"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rtl="0"/>
            <a:r>
              <a:rPr lang="es-ES" noProof="0"/>
              <a:t>Haga clic para agregar texto</a:t>
            </a:r>
          </a:p>
        </p:txBody>
      </p:sp>
      <p:sp>
        <p:nvSpPr>
          <p:cNvPr id="14" name="Marcador de texto 10">
            <a:extLst>
              <a:ext uri="{FF2B5EF4-FFF2-40B4-BE49-F238E27FC236}">
                <a16:creationId xmlns:a16="http://schemas.microsoft.com/office/drawing/2014/main" id="{1966AA58-3FAC-4126-8C63-16F104203B6A}"/>
              </a:ext>
            </a:extLst>
          </p:cNvPr>
          <p:cNvSpPr>
            <a:spLocks noGrp="1"/>
          </p:cNvSpPr>
          <p:nvPr>
            <p:ph type="body" sz="quarter" idx="17" hasCustomPrompt="1"/>
          </p:nvPr>
        </p:nvSpPr>
        <p:spPr>
          <a:xfrm>
            <a:off x="2007899" y="2977808"/>
            <a:ext cx="1828510" cy="859743"/>
          </a:xfrm>
          <a:prstGeom prst="rect">
            <a:avLst/>
          </a:prstGeom>
        </p:spPr>
        <p:txBody>
          <a:bodyPr rtlCol="0" anchor="ctr">
            <a:noAutofit/>
          </a:bodyPr>
          <a:lstStyle>
            <a:lvl1pPr marL="0" indent="0" algn="ctr">
              <a:buNone/>
              <a:defRPr sz="2800" cap="all" spc="100" baseline="0">
                <a:solidFill>
                  <a:schemeClr val="accent6"/>
                </a:solidFill>
                <a:latin typeface="+mj-lt"/>
              </a:defRPr>
            </a:lvl1pPr>
          </a:lstStyle>
          <a:p>
            <a:pPr lvl="0" rtl="0"/>
            <a:r>
              <a:rPr lang="es-ES" noProof="0"/>
              <a:t>Haga clic para agregar un subtítulo</a:t>
            </a:r>
          </a:p>
        </p:txBody>
      </p:sp>
      <p:sp>
        <p:nvSpPr>
          <p:cNvPr id="15" name="Marcador de texto 10">
            <a:extLst>
              <a:ext uri="{FF2B5EF4-FFF2-40B4-BE49-F238E27FC236}">
                <a16:creationId xmlns:a16="http://schemas.microsoft.com/office/drawing/2014/main" id="{3B430FA7-46C5-4651-8ED7-21284AF01213}"/>
              </a:ext>
            </a:extLst>
          </p:cNvPr>
          <p:cNvSpPr>
            <a:spLocks noGrp="1"/>
          </p:cNvSpPr>
          <p:nvPr>
            <p:ph type="body" sz="quarter" idx="18" hasCustomPrompt="1"/>
          </p:nvPr>
        </p:nvSpPr>
        <p:spPr>
          <a:xfrm>
            <a:off x="4652674" y="4178539"/>
            <a:ext cx="2937452" cy="968644"/>
          </a:xfrm>
          <a:prstGeom prst="rect">
            <a:avLst/>
          </a:prstGeom>
        </p:spPr>
        <p:txBody>
          <a:bodyPr rtlCol="0"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rtl="0"/>
            <a:r>
              <a:rPr lang="es-ES" noProof="0"/>
              <a:t>Haga clic para agregar texto</a:t>
            </a:r>
          </a:p>
        </p:txBody>
      </p:sp>
      <p:sp>
        <p:nvSpPr>
          <p:cNvPr id="16" name="Marcador de texto 10">
            <a:extLst>
              <a:ext uri="{FF2B5EF4-FFF2-40B4-BE49-F238E27FC236}">
                <a16:creationId xmlns:a16="http://schemas.microsoft.com/office/drawing/2014/main" id="{1C698088-82D8-4D90-AE73-66B661DFCBC2}"/>
              </a:ext>
            </a:extLst>
          </p:cNvPr>
          <p:cNvSpPr>
            <a:spLocks noGrp="1"/>
          </p:cNvSpPr>
          <p:nvPr>
            <p:ph type="body" sz="quarter" idx="19" hasCustomPrompt="1"/>
          </p:nvPr>
        </p:nvSpPr>
        <p:spPr>
          <a:xfrm>
            <a:off x="5207145" y="2977808"/>
            <a:ext cx="1828510" cy="859743"/>
          </a:xfrm>
          <a:prstGeom prst="rect">
            <a:avLst/>
          </a:prstGeom>
        </p:spPr>
        <p:txBody>
          <a:bodyPr rtlCol="0" anchor="ctr">
            <a:noAutofit/>
          </a:bodyPr>
          <a:lstStyle>
            <a:lvl1pPr marL="0" indent="0" algn="ctr">
              <a:buNone/>
              <a:defRPr sz="2800" cap="all" spc="100" baseline="0">
                <a:solidFill>
                  <a:schemeClr val="accent6"/>
                </a:solidFill>
                <a:latin typeface="+mj-lt"/>
              </a:defRPr>
            </a:lvl1pPr>
          </a:lstStyle>
          <a:p>
            <a:pPr lvl="0" rtl="0"/>
            <a:r>
              <a:rPr lang="es-ES" noProof="0"/>
              <a:t>Haga clic para agregar un subtítulo</a:t>
            </a:r>
          </a:p>
        </p:txBody>
      </p:sp>
      <p:sp>
        <p:nvSpPr>
          <p:cNvPr id="17" name="Marcador de texto 10">
            <a:extLst>
              <a:ext uri="{FF2B5EF4-FFF2-40B4-BE49-F238E27FC236}">
                <a16:creationId xmlns:a16="http://schemas.microsoft.com/office/drawing/2014/main" id="{83FF934E-D2F5-409F-B4EB-CD316340BF37}"/>
              </a:ext>
            </a:extLst>
          </p:cNvPr>
          <p:cNvSpPr>
            <a:spLocks noGrp="1"/>
          </p:cNvSpPr>
          <p:nvPr>
            <p:ph type="body" sz="quarter" idx="20" hasCustomPrompt="1"/>
          </p:nvPr>
        </p:nvSpPr>
        <p:spPr>
          <a:xfrm>
            <a:off x="7851920" y="4178539"/>
            <a:ext cx="2937452" cy="968644"/>
          </a:xfrm>
          <a:prstGeom prst="rect">
            <a:avLst/>
          </a:prstGeom>
        </p:spPr>
        <p:txBody>
          <a:bodyPr rtlCol="0"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rtl="0"/>
            <a:r>
              <a:rPr lang="es-ES" noProof="0"/>
              <a:t>Haga clic para agregar texto</a:t>
            </a:r>
          </a:p>
        </p:txBody>
      </p:sp>
      <p:sp>
        <p:nvSpPr>
          <p:cNvPr id="18" name="Marcador de texto 10">
            <a:extLst>
              <a:ext uri="{FF2B5EF4-FFF2-40B4-BE49-F238E27FC236}">
                <a16:creationId xmlns:a16="http://schemas.microsoft.com/office/drawing/2014/main" id="{7E006825-EBAA-451B-AD52-683B7109D507}"/>
              </a:ext>
            </a:extLst>
          </p:cNvPr>
          <p:cNvSpPr>
            <a:spLocks noGrp="1"/>
          </p:cNvSpPr>
          <p:nvPr>
            <p:ph type="body" sz="quarter" idx="21" hasCustomPrompt="1"/>
          </p:nvPr>
        </p:nvSpPr>
        <p:spPr>
          <a:xfrm>
            <a:off x="8380990" y="2977808"/>
            <a:ext cx="1828510" cy="859743"/>
          </a:xfrm>
          <a:prstGeom prst="rect">
            <a:avLst/>
          </a:prstGeom>
        </p:spPr>
        <p:txBody>
          <a:bodyPr rtlCol="0" anchor="ctr">
            <a:noAutofit/>
          </a:bodyPr>
          <a:lstStyle>
            <a:lvl1pPr marL="0" indent="0" algn="ctr">
              <a:buNone/>
              <a:defRPr sz="2800" cap="all" spc="100" baseline="0">
                <a:solidFill>
                  <a:schemeClr val="accent6"/>
                </a:solidFill>
                <a:latin typeface="+mj-lt"/>
              </a:defRPr>
            </a:lvl1pPr>
          </a:lstStyle>
          <a:p>
            <a:pPr lvl="0" rtl="0"/>
            <a:r>
              <a:rPr lang="es-ES" noProof="0"/>
              <a:t>Haga clic para agregar un subtítulo</a:t>
            </a:r>
          </a:p>
        </p:txBody>
      </p:sp>
      <p:sp>
        <p:nvSpPr>
          <p:cNvPr id="19" name="Marcador de fecha 4">
            <a:extLst>
              <a:ext uri="{FF2B5EF4-FFF2-40B4-BE49-F238E27FC236}">
                <a16:creationId xmlns:a16="http://schemas.microsoft.com/office/drawing/2014/main" id="{044D0E17-B284-4856-BBDB-FFF2EBAB974A}"/>
              </a:ext>
            </a:extLst>
          </p:cNvPr>
          <p:cNvSpPr>
            <a:spLocks noGrp="1"/>
          </p:cNvSpPr>
          <p:nvPr>
            <p:ph type="dt" sz="half" idx="10"/>
          </p:nvPr>
        </p:nvSpPr>
        <p:spPr>
          <a:xfrm>
            <a:off x="838200" y="6515753"/>
            <a:ext cx="2743200" cy="205722"/>
          </a:xfrm>
        </p:spPr>
        <p:txBody>
          <a:bodyPr rtlCol="0">
            <a:noAutofit/>
          </a:bodyPr>
          <a:lstStyle/>
          <a:p>
            <a:pPr rtl="0"/>
            <a:r>
              <a:rPr lang="es-ES" noProof="0"/>
              <a:t>03/8/20XX</a:t>
            </a:r>
          </a:p>
        </p:txBody>
      </p:sp>
      <p:sp>
        <p:nvSpPr>
          <p:cNvPr id="20" name="Marcador de pie de página 5">
            <a:extLst>
              <a:ext uri="{FF2B5EF4-FFF2-40B4-BE49-F238E27FC236}">
                <a16:creationId xmlns:a16="http://schemas.microsoft.com/office/drawing/2014/main" id="{56B7B285-9E5D-48DB-B740-3FDA433FE99C}"/>
              </a:ext>
            </a:extLst>
          </p:cNvPr>
          <p:cNvSpPr>
            <a:spLocks noGrp="1"/>
          </p:cNvSpPr>
          <p:nvPr>
            <p:ph type="ftr" sz="quarter" idx="11"/>
          </p:nvPr>
        </p:nvSpPr>
        <p:spPr>
          <a:xfrm>
            <a:off x="4038600" y="6515753"/>
            <a:ext cx="4114800" cy="205722"/>
          </a:xfrm>
        </p:spPr>
        <p:txBody>
          <a:bodyPr rtlCol="0">
            <a:noAutofit/>
          </a:bodyPr>
          <a:lstStyle/>
          <a:p>
            <a:pPr rtl="0"/>
            <a:r>
              <a:rPr lang="es-ES" noProof="0"/>
              <a:t>PRESENTACIÓN DE LANZAMIENTO</a:t>
            </a:r>
          </a:p>
        </p:txBody>
      </p:sp>
      <p:sp>
        <p:nvSpPr>
          <p:cNvPr id="21" name="Marcador de número de diapositiva 6">
            <a:extLst>
              <a:ext uri="{FF2B5EF4-FFF2-40B4-BE49-F238E27FC236}">
                <a16:creationId xmlns:a16="http://schemas.microsoft.com/office/drawing/2014/main" id="{73D1A241-8F30-495A-8B68-B8A5CAA1F6BB}"/>
              </a:ext>
            </a:extLst>
          </p:cNvPr>
          <p:cNvSpPr>
            <a:spLocks noGrp="1"/>
          </p:cNvSpPr>
          <p:nvPr>
            <p:ph type="sldNum" sz="quarter" idx="12"/>
          </p:nvPr>
        </p:nvSpPr>
        <p:spPr>
          <a:xfrm>
            <a:off x="8610600" y="6515753"/>
            <a:ext cx="2743200" cy="205722"/>
          </a:xfrm>
        </p:spPr>
        <p:txBody>
          <a:bodyPr rtlCol="0">
            <a:noAutofit/>
          </a:bodyPr>
          <a:lstStyle/>
          <a:p>
            <a:pPr rtl="0"/>
            <a:fld id="{BF860B6F-2FE3-4DE6-9496-980E987E7466}" type="slidenum">
              <a:rPr lang="es-ES" noProof="0" smtClean="0"/>
              <a:t>‹Nº›</a:t>
            </a:fld>
            <a:endParaRPr lang="es-ES" noProof="0"/>
          </a:p>
        </p:txBody>
      </p:sp>
      <p:sp>
        <p:nvSpPr>
          <p:cNvPr id="23" name="Rectángulo 22">
            <a:extLst>
              <a:ext uri="{FF2B5EF4-FFF2-40B4-BE49-F238E27FC236}">
                <a16:creationId xmlns:a16="http://schemas.microsoft.com/office/drawing/2014/main" id="{CC931C97-3E53-4030-A6E5-50E4DF9A1C34}"/>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4" name="Título 3">
            <a:extLst>
              <a:ext uri="{FF2B5EF4-FFF2-40B4-BE49-F238E27FC236}">
                <a16:creationId xmlns:a16="http://schemas.microsoft.com/office/drawing/2014/main" id="{F3F8C40A-9F2A-4E97-956E-E8A1BFB94E15}"/>
              </a:ext>
            </a:extLst>
          </p:cNvPr>
          <p:cNvSpPr>
            <a:spLocks noGrp="1"/>
          </p:cNvSpPr>
          <p:nvPr>
            <p:ph type="title" hasCustomPrompt="1"/>
          </p:nvPr>
        </p:nvSpPr>
        <p:spPr>
          <a:xfrm>
            <a:off x="2891574" y="671808"/>
            <a:ext cx="6408851" cy="639192"/>
          </a:xfrm>
        </p:spPr>
        <p:txBody>
          <a:bodyPr rtlCol="0"/>
          <a:lstStyle>
            <a:lvl1pPr algn="r">
              <a:defRPr/>
            </a:lvl1pPr>
          </a:lstStyle>
          <a:p>
            <a:pPr rtl="0"/>
            <a:r>
              <a:rPr lang="es-ES" noProof="0"/>
              <a:t>Haga clic para agregar un título</a:t>
            </a:r>
          </a:p>
        </p:txBody>
      </p:sp>
    </p:spTree>
    <p:extLst>
      <p:ext uri="{BB962C8B-B14F-4D97-AF65-F5344CB8AC3E}">
        <p14:creationId xmlns:p14="http://schemas.microsoft.com/office/powerpoint/2010/main" val="21604794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Nuestra competición">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B8E1A5FC-3F83-4927-88B5-5BCBA3EA6843}"/>
              </a:ext>
            </a:extLst>
          </p:cNvPr>
          <p:cNvSpPr>
            <a:spLocks noGrp="1"/>
          </p:cNvSpPr>
          <p:nvPr>
            <p:ph type="pic" sz="quarter" idx="16" hasCustomPrompt="1"/>
          </p:nvPr>
        </p:nvSpPr>
        <p:spPr>
          <a:xfrm>
            <a:off x="7333860" y="466725"/>
            <a:ext cx="4858139" cy="5924550"/>
          </a:xfrm>
        </p:spPr>
        <p:txBody>
          <a:bodyPr rtlCol="0">
            <a:noAutofit/>
          </a:bodyPr>
          <a:lstStyle>
            <a:lvl1pPr marL="0" indent="0" algn="ctr">
              <a:buNone/>
              <a:defRPr/>
            </a:lvl1pPr>
          </a:lstStyle>
          <a:p>
            <a:pPr rtl="0"/>
            <a:r>
              <a:rPr lang="es-ES" noProof="0"/>
              <a:t>Haga clic para agregar una foto</a:t>
            </a:r>
          </a:p>
        </p:txBody>
      </p:sp>
      <p:sp>
        <p:nvSpPr>
          <p:cNvPr id="4" name="Marcador de fecha 3">
            <a:extLst>
              <a:ext uri="{FF2B5EF4-FFF2-40B4-BE49-F238E27FC236}">
                <a16:creationId xmlns:a16="http://schemas.microsoft.com/office/drawing/2014/main" id="{4A2EE9FB-42C5-4A09-A4FE-4DDE8CF93548}"/>
              </a:ext>
            </a:extLst>
          </p:cNvPr>
          <p:cNvSpPr>
            <a:spLocks noGrp="1"/>
          </p:cNvSpPr>
          <p:nvPr>
            <p:ph type="dt" sz="half" idx="10"/>
          </p:nvPr>
        </p:nvSpPr>
        <p:spPr/>
        <p:txBody>
          <a:bodyPr rtlCol="0">
            <a:noAutofit/>
          </a:bodyPr>
          <a:lstStyle/>
          <a:p>
            <a:pPr rtl="0"/>
            <a:r>
              <a:rPr lang="es-ES" noProof="0"/>
              <a:t>03/8/20XX</a:t>
            </a:r>
          </a:p>
        </p:txBody>
      </p:sp>
      <p:sp>
        <p:nvSpPr>
          <p:cNvPr id="5" name="Marcador de pie de página 4">
            <a:extLst>
              <a:ext uri="{FF2B5EF4-FFF2-40B4-BE49-F238E27FC236}">
                <a16:creationId xmlns:a16="http://schemas.microsoft.com/office/drawing/2014/main" id="{38208DFF-BE58-419E-A8E1-FD94281589CF}"/>
              </a:ext>
            </a:extLst>
          </p:cNvPr>
          <p:cNvSpPr>
            <a:spLocks noGrp="1"/>
          </p:cNvSpPr>
          <p:nvPr>
            <p:ph type="ftr" sz="quarter" idx="11"/>
          </p:nvPr>
        </p:nvSpPr>
        <p:spPr/>
        <p:txBody>
          <a:bodyPr rtlCol="0">
            <a:noAutofit/>
          </a:bodyPr>
          <a:lstStyle/>
          <a:p>
            <a:pPr rtl="0"/>
            <a:r>
              <a:rPr lang="es-ES" noProof="0"/>
              <a:t>PRESENTACIÓN DE LANZAMIENTO</a:t>
            </a:r>
          </a:p>
        </p:txBody>
      </p:sp>
      <p:sp>
        <p:nvSpPr>
          <p:cNvPr id="6" name="Marcador de número de diapositiva 5">
            <a:extLst>
              <a:ext uri="{FF2B5EF4-FFF2-40B4-BE49-F238E27FC236}">
                <a16:creationId xmlns:a16="http://schemas.microsoft.com/office/drawing/2014/main" id="{A424A919-F912-4129-B930-D8A078A8C686}"/>
              </a:ext>
            </a:extLst>
          </p:cNvPr>
          <p:cNvSpPr>
            <a:spLocks noGrp="1"/>
          </p:cNvSpPr>
          <p:nvPr>
            <p:ph type="sldNum" sz="quarter" idx="12"/>
          </p:nvPr>
        </p:nvSpPr>
        <p:spPr/>
        <p:txBody>
          <a:bodyPr rtlCol="0">
            <a:noAutofit/>
          </a:bodyPr>
          <a:lstStyle/>
          <a:p>
            <a:pPr rtl="0"/>
            <a:fld id="{BF860B6F-2FE3-4DE6-9496-980E987E7466}" type="slidenum">
              <a:rPr lang="es-ES" noProof="0" smtClean="0"/>
              <a:t>‹Nº›</a:t>
            </a:fld>
            <a:endParaRPr lang="es-ES" noProof="0"/>
          </a:p>
        </p:txBody>
      </p:sp>
      <p:sp>
        <p:nvSpPr>
          <p:cNvPr id="10" name="Marcador de texto 10">
            <a:extLst>
              <a:ext uri="{FF2B5EF4-FFF2-40B4-BE49-F238E27FC236}">
                <a16:creationId xmlns:a16="http://schemas.microsoft.com/office/drawing/2014/main" id="{7CEA9B97-0004-4411-ABB4-A27F463B897A}"/>
              </a:ext>
            </a:extLst>
          </p:cNvPr>
          <p:cNvSpPr>
            <a:spLocks noGrp="1"/>
          </p:cNvSpPr>
          <p:nvPr>
            <p:ph type="body" sz="quarter" idx="13" hasCustomPrompt="1"/>
          </p:nvPr>
        </p:nvSpPr>
        <p:spPr>
          <a:xfrm>
            <a:off x="757045" y="2387634"/>
            <a:ext cx="2824355" cy="3392805"/>
          </a:xfrm>
          <a:prstGeom prst="rect">
            <a:avLst/>
          </a:prstGeom>
        </p:spPr>
        <p:txBody>
          <a:bodyPr rtlCol="0" anchor="t">
            <a:noAutofit/>
          </a:bodyPr>
          <a:lstStyle>
            <a:lvl1pPr marL="0" indent="0" algn="l">
              <a:lnSpc>
                <a:spcPct val="125000"/>
              </a:lnSpc>
              <a:spcBef>
                <a:spcPts val="1500"/>
              </a:spcBef>
              <a:buNone/>
              <a:defRPr sz="1400" cap="none" spc="100" baseline="0">
                <a:solidFill>
                  <a:schemeClr val="tx1"/>
                </a:solidFill>
                <a:latin typeface="+mn-lt"/>
              </a:defRPr>
            </a:lvl1pPr>
          </a:lstStyle>
          <a:p>
            <a:pPr lvl="0" rtl="0"/>
            <a:r>
              <a:rPr lang="es-ES" noProof="0"/>
              <a:t>Haga clic para agregar texto</a:t>
            </a:r>
          </a:p>
        </p:txBody>
      </p:sp>
      <p:sp>
        <p:nvSpPr>
          <p:cNvPr id="11" name="Marcador de texto 10">
            <a:extLst>
              <a:ext uri="{FF2B5EF4-FFF2-40B4-BE49-F238E27FC236}">
                <a16:creationId xmlns:a16="http://schemas.microsoft.com/office/drawing/2014/main" id="{5ED60F60-B501-479A-A75A-8FD1F9796572}"/>
              </a:ext>
            </a:extLst>
          </p:cNvPr>
          <p:cNvSpPr>
            <a:spLocks noGrp="1"/>
          </p:cNvSpPr>
          <p:nvPr>
            <p:ph type="body" sz="quarter" idx="17" hasCustomPrompt="1"/>
          </p:nvPr>
        </p:nvSpPr>
        <p:spPr>
          <a:xfrm>
            <a:off x="757045" y="1804968"/>
            <a:ext cx="2824355" cy="581530"/>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es-ES" noProof="0"/>
              <a:t>Haga clic para agregar un subtítulo</a:t>
            </a:r>
          </a:p>
        </p:txBody>
      </p:sp>
      <p:sp>
        <p:nvSpPr>
          <p:cNvPr id="12" name="Marcador de texto 10">
            <a:extLst>
              <a:ext uri="{FF2B5EF4-FFF2-40B4-BE49-F238E27FC236}">
                <a16:creationId xmlns:a16="http://schemas.microsoft.com/office/drawing/2014/main" id="{9170FD0E-EBE1-4417-BC9D-4CD5F92BFD36}"/>
              </a:ext>
            </a:extLst>
          </p:cNvPr>
          <p:cNvSpPr>
            <a:spLocks noGrp="1"/>
          </p:cNvSpPr>
          <p:nvPr>
            <p:ph type="body" sz="quarter" idx="18" hasCustomPrompt="1"/>
          </p:nvPr>
        </p:nvSpPr>
        <p:spPr>
          <a:xfrm>
            <a:off x="4045452" y="2385650"/>
            <a:ext cx="2824355" cy="3392805"/>
          </a:xfrm>
          <a:prstGeom prst="rect">
            <a:avLst/>
          </a:prstGeom>
        </p:spPr>
        <p:txBody>
          <a:bodyPr rtlCol="0" anchor="t">
            <a:noAutofit/>
          </a:bodyPr>
          <a:lstStyle>
            <a:lvl1pPr marL="0" indent="0" algn="l">
              <a:lnSpc>
                <a:spcPct val="125000"/>
              </a:lnSpc>
              <a:spcBef>
                <a:spcPts val="1500"/>
              </a:spcBef>
              <a:buNone/>
              <a:defRPr sz="1400" cap="none" spc="100" baseline="0">
                <a:solidFill>
                  <a:schemeClr val="tx1"/>
                </a:solidFill>
                <a:latin typeface="+mn-lt"/>
              </a:defRPr>
            </a:lvl1pPr>
          </a:lstStyle>
          <a:p>
            <a:pPr lvl="0" rtl="0"/>
            <a:r>
              <a:rPr lang="es-ES" noProof="0"/>
              <a:t>Haga clic para agregar texto</a:t>
            </a:r>
          </a:p>
        </p:txBody>
      </p:sp>
      <p:sp>
        <p:nvSpPr>
          <p:cNvPr id="13" name="Marcador de texto 10">
            <a:extLst>
              <a:ext uri="{FF2B5EF4-FFF2-40B4-BE49-F238E27FC236}">
                <a16:creationId xmlns:a16="http://schemas.microsoft.com/office/drawing/2014/main" id="{17738676-CB36-4BE1-A9C9-0215DEEECB12}"/>
              </a:ext>
            </a:extLst>
          </p:cNvPr>
          <p:cNvSpPr>
            <a:spLocks noGrp="1"/>
          </p:cNvSpPr>
          <p:nvPr>
            <p:ph type="body" sz="quarter" idx="19" hasCustomPrompt="1"/>
          </p:nvPr>
        </p:nvSpPr>
        <p:spPr>
          <a:xfrm>
            <a:off x="4045452" y="1802984"/>
            <a:ext cx="2824355" cy="581530"/>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es-ES" noProof="0"/>
              <a:t>Haga clic para agregar un subtítulo</a:t>
            </a:r>
          </a:p>
        </p:txBody>
      </p:sp>
      <p:sp>
        <p:nvSpPr>
          <p:cNvPr id="2" name="Título 1">
            <a:extLst>
              <a:ext uri="{FF2B5EF4-FFF2-40B4-BE49-F238E27FC236}">
                <a16:creationId xmlns:a16="http://schemas.microsoft.com/office/drawing/2014/main" id="{CC438544-38E0-4456-B973-6058B99619B8}"/>
              </a:ext>
            </a:extLst>
          </p:cNvPr>
          <p:cNvSpPr>
            <a:spLocks noGrp="1"/>
          </p:cNvSpPr>
          <p:nvPr>
            <p:ph type="title" hasCustomPrompt="1"/>
          </p:nvPr>
        </p:nvSpPr>
        <p:spPr>
          <a:xfrm>
            <a:off x="724203" y="671808"/>
            <a:ext cx="6041907" cy="639192"/>
          </a:xfrm>
        </p:spPr>
        <p:txBody>
          <a:bodyPr rtlCol="0"/>
          <a:lstStyle>
            <a:lvl1pPr>
              <a:defRPr/>
            </a:lvl1pPr>
          </a:lstStyle>
          <a:p>
            <a:pPr rtl="0"/>
            <a:r>
              <a:rPr lang="es-ES" noProof="0"/>
              <a:t>Haga clic para agregar un título</a:t>
            </a:r>
          </a:p>
        </p:txBody>
      </p:sp>
    </p:spTree>
    <p:extLst>
      <p:ext uri="{BB962C8B-B14F-4D97-AF65-F5344CB8AC3E}">
        <p14:creationId xmlns:p14="http://schemas.microsoft.com/office/powerpoint/2010/main" val="3079579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Nuestra competencia v2">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51F3F335-C36A-4214-BC97-BB4C9721814B}"/>
              </a:ext>
            </a:extLst>
          </p:cNvPr>
          <p:cNvSpPr>
            <a:spLocks noGrp="1"/>
          </p:cNvSpPr>
          <p:nvPr>
            <p:ph type="dt" sz="half" idx="10"/>
          </p:nvPr>
        </p:nvSpPr>
        <p:spPr/>
        <p:txBody>
          <a:bodyPr rtlCol="0">
            <a:noAutofit/>
          </a:bodyPr>
          <a:lstStyle/>
          <a:p>
            <a:pPr rtl="0"/>
            <a:r>
              <a:rPr lang="es-ES" noProof="0"/>
              <a:t>03/8/20XX</a:t>
            </a:r>
          </a:p>
        </p:txBody>
      </p:sp>
      <p:sp>
        <p:nvSpPr>
          <p:cNvPr id="4" name="Marcador de pie de página 3">
            <a:extLst>
              <a:ext uri="{FF2B5EF4-FFF2-40B4-BE49-F238E27FC236}">
                <a16:creationId xmlns:a16="http://schemas.microsoft.com/office/drawing/2014/main" id="{31CCBA95-53AF-4D84-851A-58323862300D}"/>
              </a:ext>
            </a:extLst>
          </p:cNvPr>
          <p:cNvSpPr>
            <a:spLocks noGrp="1"/>
          </p:cNvSpPr>
          <p:nvPr>
            <p:ph type="ftr" sz="quarter" idx="11"/>
          </p:nvPr>
        </p:nvSpPr>
        <p:spPr/>
        <p:txBody>
          <a:bodyPr rtlCol="0">
            <a:noAutofit/>
          </a:bodyPr>
          <a:lstStyle/>
          <a:p>
            <a:pPr rtl="0"/>
            <a:r>
              <a:rPr lang="es-ES" noProof="0"/>
              <a:t>PRESENTACIÓN DE LANZAMIENTO</a:t>
            </a:r>
          </a:p>
        </p:txBody>
      </p:sp>
      <p:sp>
        <p:nvSpPr>
          <p:cNvPr id="5" name="Marcador de número de diapositiva 4">
            <a:extLst>
              <a:ext uri="{FF2B5EF4-FFF2-40B4-BE49-F238E27FC236}">
                <a16:creationId xmlns:a16="http://schemas.microsoft.com/office/drawing/2014/main" id="{4138AEEC-9F28-4200-B5D7-453E32B3B8C5}"/>
              </a:ext>
            </a:extLst>
          </p:cNvPr>
          <p:cNvSpPr>
            <a:spLocks noGrp="1"/>
          </p:cNvSpPr>
          <p:nvPr>
            <p:ph type="sldNum" sz="quarter" idx="12"/>
          </p:nvPr>
        </p:nvSpPr>
        <p:spPr/>
        <p:txBody>
          <a:bodyPr rtlCol="0">
            <a:noAutofit/>
          </a:bodyPr>
          <a:lstStyle/>
          <a:p>
            <a:pPr rtl="0"/>
            <a:fld id="{BF860B6F-2FE3-4DE6-9496-980E987E7466}" type="slidenum">
              <a:rPr lang="es-ES" noProof="0" smtClean="0"/>
              <a:pPr rtl="0"/>
              <a:t>‹Nº›</a:t>
            </a:fld>
            <a:endParaRPr lang="es-ES" noProof="0"/>
          </a:p>
        </p:txBody>
      </p:sp>
      <p:cxnSp>
        <p:nvCxnSpPr>
          <p:cNvPr id="45" name="Conector recto 44">
            <a:extLst>
              <a:ext uri="{FF2B5EF4-FFF2-40B4-BE49-F238E27FC236}">
                <a16:creationId xmlns:a16="http://schemas.microsoft.com/office/drawing/2014/main" id="{0D9967FE-B330-4703-9D6E-CC40B84B1030}"/>
              </a:ext>
            </a:extLst>
          </p:cNvPr>
          <p:cNvCxnSpPr>
            <a:cxnSpLocks/>
          </p:cNvCxnSpPr>
          <p:nvPr userDrawn="1"/>
        </p:nvCxnSpPr>
        <p:spPr>
          <a:xfrm>
            <a:off x="6150567" y="2200739"/>
            <a:ext cx="0" cy="346992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EBC0FBFA-8000-40C6-8EF3-D30A0A48CBC5}"/>
              </a:ext>
            </a:extLst>
          </p:cNvPr>
          <p:cNvCxnSpPr>
            <a:cxnSpLocks/>
          </p:cNvCxnSpPr>
          <p:nvPr userDrawn="1"/>
        </p:nvCxnSpPr>
        <p:spPr>
          <a:xfrm flipH="1">
            <a:off x="2545167" y="3935702"/>
            <a:ext cx="710166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Marcador de texto 10">
            <a:extLst>
              <a:ext uri="{FF2B5EF4-FFF2-40B4-BE49-F238E27FC236}">
                <a16:creationId xmlns:a16="http://schemas.microsoft.com/office/drawing/2014/main" id="{2DCC767D-316F-42DA-9712-29C185B762F2}"/>
              </a:ext>
            </a:extLst>
          </p:cNvPr>
          <p:cNvSpPr>
            <a:spLocks noGrp="1"/>
          </p:cNvSpPr>
          <p:nvPr>
            <p:ph type="body" sz="quarter" idx="16" hasCustomPrompt="1"/>
          </p:nvPr>
        </p:nvSpPr>
        <p:spPr>
          <a:xfrm>
            <a:off x="5278036" y="1767731"/>
            <a:ext cx="1706966" cy="426393"/>
          </a:xfrm>
          <a:prstGeom prst="rect">
            <a:avLst/>
          </a:prstGeom>
        </p:spPr>
        <p:txBody>
          <a:bodyPr rtlCol="0" anchor="b">
            <a:noAutofit/>
          </a:bodyPr>
          <a:lstStyle>
            <a:lvl1pPr marL="0" indent="0" algn="ctr">
              <a:buNone/>
              <a:defRPr sz="1400" cap="all" spc="100" baseline="0">
                <a:solidFill>
                  <a:schemeClr val="bg1">
                    <a:lumMod val="50000"/>
                  </a:schemeClr>
                </a:solidFill>
                <a:latin typeface="+mj-lt"/>
              </a:defRPr>
            </a:lvl1pPr>
          </a:lstStyle>
          <a:p>
            <a:pPr lvl="0" rtl="0"/>
            <a:r>
              <a:rPr lang="es-ES" noProof="0"/>
              <a:t>Haga clic para agregar un nombre</a:t>
            </a:r>
          </a:p>
        </p:txBody>
      </p:sp>
      <p:sp>
        <p:nvSpPr>
          <p:cNvPr id="54" name="Marcador de texto 10">
            <a:extLst>
              <a:ext uri="{FF2B5EF4-FFF2-40B4-BE49-F238E27FC236}">
                <a16:creationId xmlns:a16="http://schemas.microsoft.com/office/drawing/2014/main" id="{DC3AF654-39ED-4B70-9A85-34D9DC793D53}"/>
              </a:ext>
            </a:extLst>
          </p:cNvPr>
          <p:cNvSpPr>
            <a:spLocks noGrp="1"/>
          </p:cNvSpPr>
          <p:nvPr>
            <p:ph type="body" sz="quarter" idx="17" hasCustomPrompt="1"/>
          </p:nvPr>
        </p:nvSpPr>
        <p:spPr>
          <a:xfrm>
            <a:off x="5278035" y="5683895"/>
            <a:ext cx="1706966" cy="426393"/>
          </a:xfrm>
          <a:prstGeom prst="rect">
            <a:avLst/>
          </a:prstGeom>
        </p:spPr>
        <p:txBody>
          <a:bodyPr rtlCol="0" anchor="t">
            <a:noAutofit/>
          </a:bodyPr>
          <a:lstStyle>
            <a:lvl1pPr marL="0" indent="0" algn="ctr">
              <a:buNone/>
              <a:defRPr sz="1400" cap="all" spc="100" baseline="0">
                <a:solidFill>
                  <a:schemeClr val="bg1">
                    <a:lumMod val="50000"/>
                  </a:schemeClr>
                </a:solidFill>
                <a:latin typeface="+mj-lt"/>
              </a:defRPr>
            </a:lvl1pPr>
          </a:lstStyle>
          <a:p>
            <a:pPr lvl="0" rtl="0"/>
            <a:r>
              <a:rPr lang="es-ES" noProof="0"/>
              <a:t>Haga clic para agregar un nombre</a:t>
            </a:r>
          </a:p>
        </p:txBody>
      </p:sp>
      <p:sp>
        <p:nvSpPr>
          <p:cNvPr id="55" name="Marcador de texto 10">
            <a:extLst>
              <a:ext uri="{FF2B5EF4-FFF2-40B4-BE49-F238E27FC236}">
                <a16:creationId xmlns:a16="http://schemas.microsoft.com/office/drawing/2014/main" id="{3E0B0DF9-E558-439A-9B7D-4C600008B0DE}"/>
              </a:ext>
            </a:extLst>
          </p:cNvPr>
          <p:cNvSpPr>
            <a:spLocks noGrp="1"/>
          </p:cNvSpPr>
          <p:nvPr>
            <p:ph type="body" sz="quarter" idx="18" hasCustomPrompt="1"/>
          </p:nvPr>
        </p:nvSpPr>
        <p:spPr>
          <a:xfrm>
            <a:off x="838200" y="3792884"/>
            <a:ext cx="1706966" cy="426393"/>
          </a:xfrm>
          <a:prstGeom prst="rect">
            <a:avLst/>
          </a:prstGeom>
        </p:spPr>
        <p:txBody>
          <a:bodyPr rtlCol="0" anchor="t">
            <a:noAutofit/>
          </a:bodyPr>
          <a:lstStyle>
            <a:lvl1pPr marL="0" indent="0" algn="r">
              <a:buNone/>
              <a:defRPr sz="1400" cap="all" spc="100" baseline="0">
                <a:solidFill>
                  <a:schemeClr val="bg1">
                    <a:lumMod val="50000"/>
                  </a:schemeClr>
                </a:solidFill>
                <a:latin typeface="+mj-lt"/>
              </a:defRPr>
            </a:lvl1pPr>
          </a:lstStyle>
          <a:p>
            <a:pPr lvl="0" rtl="0"/>
            <a:r>
              <a:rPr lang="es-ES" noProof="0"/>
              <a:t>Haga clic para agregar un nombre</a:t>
            </a:r>
          </a:p>
        </p:txBody>
      </p:sp>
      <p:sp>
        <p:nvSpPr>
          <p:cNvPr id="56" name="Marcador de texto 10">
            <a:extLst>
              <a:ext uri="{FF2B5EF4-FFF2-40B4-BE49-F238E27FC236}">
                <a16:creationId xmlns:a16="http://schemas.microsoft.com/office/drawing/2014/main" id="{6BB9DF13-A501-4465-8844-F8ADFE8BEDA6}"/>
              </a:ext>
            </a:extLst>
          </p:cNvPr>
          <p:cNvSpPr>
            <a:spLocks noGrp="1"/>
          </p:cNvSpPr>
          <p:nvPr>
            <p:ph type="body" sz="quarter" idx="19" hasCustomPrompt="1"/>
          </p:nvPr>
        </p:nvSpPr>
        <p:spPr>
          <a:xfrm>
            <a:off x="9646834" y="3792884"/>
            <a:ext cx="1706966" cy="426393"/>
          </a:xfrm>
          <a:prstGeom prst="rect">
            <a:avLst/>
          </a:prstGeom>
        </p:spPr>
        <p:txBody>
          <a:bodyPr rtlCol="0" anchor="t">
            <a:noAutofit/>
          </a:bodyPr>
          <a:lstStyle>
            <a:lvl1pPr marL="0" indent="0" algn="l">
              <a:buNone/>
              <a:defRPr sz="1400" cap="all" spc="100" baseline="0">
                <a:solidFill>
                  <a:schemeClr val="bg1">
                    <a:lumMod val="50000"/>
                  </a:schemeClr>
                </a:solidFill>
                <a:latin typeface="+mj-lt"/>
              </a:defRPr>
            </a:lvl1pPr>
          </a:lstStyle>
          <a:p>
            <a:pPr lvl="0" rtl="0"/>
            <a:r>
              <a:rPr lang="es-ES" noProof="0"/>
              <a:t>Haga clic para agregar un nombre</a:t>
            </a:r>
          </a:p>
        </p:txBody>
      </p:sp>
      <p:sp>
        <p:nvSpPr>
          <p:cNvPr id="57" name="Marcador de texto 10">
            <a:extLst>
              <a:ext uri="{FF2B5EF4-FFF2-40B4-BE49-F238E27FC236}">
                <a16:creationId xmlns:a16="http://schemas.microsoft.com/office/drawing/2014/main" id="{D23EF573-9496-4229-ABB9-B58C441687E6}"/>
              </a:ext>
            </a:extLst>
          </p:cNvPr>
          <p:cNvSpPr>
            <a:spLocks noGrp="1"/>
          </p:cNvSpPr>
          <p:nvPr>
            <p:ph type="body" sz="quarter" idx="20" hasCustomPrompt="1"/>
          </p:nvPr>
        </p:nvSpPr>
        <p:spPr>
          <a:xfrm>
            <a:off x="6985000" y="2740969"/>
            <a:ext cx="1929792" cy="426393"/>
          </a:xfrm>
          <a:prstGeom prst="rect">
            <a:avLst/>
          </a:prstGeom>
        </p:spPr>
        <p:txBody>
          <a:bodyPr rtlCol="0" anchor="ctr">
            <a:noAutofit/>
          </a:bodyPr>
          <a:lstStyle>
            <a:lvl1pPr marL="0" indent="0" algn="ctr">
              <a:lnSpc>
                <a:spcPct val="80000"/>
              </a:lnSpc>
              <a:spcBef>
                <a:spcPts val="0"/>
              </a:spcBef>
              <a:buNone/>
              <a:defRPr sz="2000" cap="all" spc="100" baseline="0">
                <a:solidFill>
                  <a:schemeClr val="bg1"/>
                </a:solidFill>
                <a:latin typeface="+mj-lt"/>
              </a:defRPr>
            </a:lvl1pPr>
          </a:lstStyle>
          <a:p>
            <a:pPr lvl="0" rtl="0"/>
            <a:r>
              <a:rPr lang="es-ES" noProof="0"/>
              <a:t>Haga clic para agregar un nombre</a:t>
            </a:r>
          </a:p>
        </p:txBody>
      </p:sp>
      <p:sp>
        <p:nvSpPr>
          <p:cNvPr id="58" name="Marcador de texto 10">
            <a:extLst>
              <a:ext uri="{FF2B5EF4-FFF2-40B4-BE49-F238E27FC236}">
                <a16:creationId xmlns:a16="http://schemas.microsoft.com/office/drawing/2014/main" id="{6C96D231-4BEB-47C0-BC89-3D69A5E0DD10}"/>
              </a:ext>
            </a:extLst>
          </p:cNvPr>
          <p:cNvSpPr>
            <a:spLocks noGrp="1"/>
          </p:cNvSpPr>
          <p:nvPr>
            <p:ph type="body" sz="quarter" idx="21" hasCustomPrompt="1"/>
          </p:nvPr>
        </p:nvSpPr>
        <p:spPr>
          <a:xfrm>
            <a:off x="4859358" y="4263233"/>
            <a:ext cx="913553" cy="426393"/>
          </a:xfrm>
          <a:prstGeom prst="rect">
            <a:avLst/>
          </a:prstGeom>
        </p:spPr>
        <p:txBody>
          <a:bodyPr rtlCol="0" anchor="ctr">
            <a:noAutofit/>
          </a:bodyPr>
          <a:lstStyle>
            <a:lvl1pPr marL="0" indent="0" algn="ctr">
              <a:buNone/>
              <a:defRPr sz="1400" cap="all" spc="100" baseline="0">
                <a:solidFill>
                  <a:schemeClr val="bg1"/>
                </a:solidFill>
                <a:latin typeface="+mj-lt"/>
              </a:defRPr>
            </a:lvl1pPr>
          </a:lstStyle>
          <a:p>
            <a:pPr lvl="0" rtl="0"/>
            <a:r>
              <a:rPr lang="es-ES" noProof="0"/>
              <a:t>Haga clic para agregar un nombre</a:t>
            </a:r>
          </a:p>
        </p:txBody>
      </p:sp>
      <p:sp>
        <p:nvSpPr>
          <p:cNvPr id="59" name="Marcador de texto 10">
            <a:extLst>
              <a:ext uri="{FF2B5EF4-FFF2-40B4-BE49-F238E27FC236}">
                <a16:creationId xmlns:a16="http://schemas.microsoft.com/office/drawing/2014/main" id="{18B3BFCC-5202-4CF7-8748-EA1165299B92}"/>
              </a:ext>
            </a:extLst>
          </p:cNvPr>
          <p:cNvSpPr>
            <a:spLocks noGrp="1"/>
          </p:cNvSpPr>
          <p:nvPr>
            <p:ph type="body" sz="quarter" idx="22" hasCustomPrompt="1"/>
          </p:nvPr>
        </p:nvSpPr>
        <p:spPr>
          <a:xfrm>
            <a:off x="3945805" y="5001059"/>
            <a:ext cx="913553" cy="426393"/>
          </a:xfrm>
          <a:prstGeom prst="rect">
            <a:avLst/>
          </a:prstGeom>
        </p:spPr>
        <p:txBody>
          <a:bodyPr rtlCol="0" anchor="ctr">
            <a:noAutofit/>
          </a:bodyPr>
          <a:lstStyle>
            <a:lvl1pPr marL="0" indent="0" algn="ctr">
              <a:buNone/>
              <a:defRPr sz="1400" cap="all" spc="100" baseline="0">
                <a:solidFill>
                  <a:schemeClr val="bg1"/>
                </a:solidFill>
                <a:latin typeface="+mj-lt"/>
              </a:defRPr>
            </a:lvl1pPr>
          </a:lstStyle>
          <a:p>
            <a:pPr lvl="0" rtl="0"/>
            <a:r>
              <a:rPr lang="es-ES" noProof="0"/>
              <a:t>Haga clic para agregar un nombre</a:t>
            </a:r>
          </a:p>
        </p:txBody>
      </p:sp>
      <p:sp>
        <p:nvSpPr>
          <p:cNvPr id="60" name="Marcador de texto 10">
            <a:extLst>
              <a:ext uri="{FF2B5EF4-FFF2-40B4-BE49-F238E27FC236}">
                <a16:creationId xmlns:a16="http://schemas.microsoft.com/office/drawing/2014/main" id="{0F78A8C0-E488-4B82-A881-BAF70EF5261C}"/>
              </a:ext>
            </a:extLst>
          </p:cNvPr>
          <p:cNvSpPr>
            <a:spLocks noGrp="1"/>
          </p:cNvSpPr>
          <p:nvPr>
            <p:ph type="body" sz="quarter" idx="23" hasCustomPrompt="1"/>
          </p:nvPr>
        </p:nvSpPr>
        <p:spPr>
          <a:xfrm>
            <a:off x="6528224" y="4328700"/>
            <a:ext cx="913553" cy="426393"/>
          </a:xfrm>
          <a:prstGeom prst="rect">
            <a:avLst/>
          </a:prstGeom>
        </p:spPr>
        <p:txBody>
          <a:bodyPr rtlCol="0" anchor="ctr">
            <a:noAutofit/>
          </a:bodyPr>
          <a:lstStyle>
            <a:lvl1pPr marL="0" indent="0" algn="ctr">
              <a:buNone/>
              <a:defRPr sz="1400" cap="all" spc="100" baseline="0">
                <a:solidFill>
                  <a:schemeClr val="bg1"/>
                </a:solidFill>
                <a:latin typeface="+mj-lt"/>
              </a:defRPr>
            </a:lvl1pPr>
          </a:lstStyle>
          <a:p>
            <a:pPr lvl="0" rtl="0"/>
            <a:r>
              <a:rPr lang="es-ES" noProof="0"/>
              <a:t>Haga clic para agregar un nombre</a:t>
            </a:r>
          </a:p>
        </p:txBody>
      </p:sp>
      <p:sp>
        <p:nvSpPr>
          <p:cNvPr id="61" name="Marcador de texto 10">
            <a:extLst>
              <a:ext uri="{FF2B5EF4-FFF2-40B4-BE49-F238E27FC236}">
                <a16:creationId xmlns:a16="http://schemas.microsoft.com/office/drawing/2014/main" id="{9CBF7863-921B-428D-857E-AC4D195E887A}"/>
              </a:ext>
            </a:extLst>
          </p:cNvPr>
          <p:cNvSpPr>
            <a:spLocks noGrp="1"/>
          </p:cNvSpPr>
          <p:nvPr>
            <p:ph type="body" sz="quarter" idx="24" hasCustomPrompt="1"/>
          </p:nvPr>
        </p:nvSpPr>
        <p:spPr>
          <a:xfrm>
            <a:off x="8464942" y="4956195"/>
            <a:ext cx="913553" cy="426393"/>
          </a:xfrm>
          <a:prstGeom prst="rect">
            <a:avLst/>
          </a:prstGeom>
        </p:spPr>
        <p:txBody>
          <a:bodyPr rtlCol="0" anchor="ctr">
            <a:noAutofit/>
          </a:bodyPr>
          <a:lstStyle>
            <a:lvl1pPr marL="0" indent="0" algn="ctr">
              <a:buNone/>
              <a:defRPr sz="1400" cap="all" spc="100" baseline="0">
                <a:solidFill>
                  <a:schemeClr val="bg1"/>
                </a:solidFill>
                <a:latin typeface="+mj-lt"/>
              </a:defRPr>
            </a:lvl1pPr>
          </a:lstStyle>
          <a:p>
            <a:pPr lvl="0" rtl="0"/>
            <a:r>
              <a:rPr lang="es-ES" noProof="0"/>
              <a:t>Haga clic para agregar un nombre</a:t>
            </a:r>
          </a:p>
        </p:txBody>
      </p:sp>
      <p:sp>
        <p:nvSpPr>
          <p:cNvPr id="62" name="Marcador de texto 10">
            <a:extLst>
              <a:ext uri="{FF2B5EF4-FFF2-40B4-BE49-F238E27FC236}">
                <a16:creationId xmlns:a16="http://schemas.microsoft.com/office/drawing/2014/main" id="{3818CA49-6F16-4527-9CE5-335D522ECAA7}"/>
              </a:ext>
            </a:extLst>
          </p:cNvPr>
          <p:cNvSpPr>
            <a:spLocks noGrp="1"/>
          </p:cNvSpPr>
          <p:nvPr>
            <p:ph type="body" sz="quarter" idx="25" hasCustomPrompt="1"/>
          </p:nvPr>
        </p:nvSpPr>
        <p:spPr>
          <a:xfrm>
            <a:off x="3696547" y="2870279"/>
            <a:ext cx="913553" cy="426393"/>
          </a:xfrm>
          <a:prstGeom prst="rect">
            <a:avLst/>
          </a:prstGeom>
        </p:spPr>
        <p:txBody>
          <a:bodyPr rtlCol="0" anchor="ctr">
            <a:noAutofit/>
          </a:bodyPr>
          <a:lstStyle>
            <a:lvl1pPr marL="0" indent="0" algn="ctr">
              <a:buNone/>
              <a:defRPr sz="1400" cap="all" spc="100" baseline="0">
                <a:solidFill>
                  <a:schemeClr val="bg1"/>
                </a:solidFill>
                <a:latin typeface="+mj-lt"/>
              </a:defRPr>
            </a:lvl1pPr>
          </a:lstStyle>
          <a:p>
            <a:pPr lvl="0" rtl="0"/>
            <a:r>
              <a:rPr lang="es-ES" noProof="0"/>
              <a:t>Haga clic para agregar un nombre</a:t>
            </a:r>
          </a:p>
        </p:txBody>
      </p:sp>
      <p:sp>
        <p:nvSpPr>
          <p:cNvPr id="2" name="Título 1">
            <a:extLst>
              <a:ext uri="{FF2B5EF4-FFF2-40B4-BE49-F238E27FC236}">
                <a16:creationId xmlns:a16="http://schemas.microsoft.com/office/drawing/2014/main" id="{EEA8460B-1230-475A-839A-BB0365A3D529}"/>
              </a:ext>
            </a:extLst>
          </p:cNvPr>
          <p:cNvSpPr>
            <a:spLocks noGrp="1"/>
          </p:cNvSpPr>
          <p:nvPr>
            <p:ph type="title" hasCustomPrompt="1"/>
          </p:nvPr>
        </p:nvSpPr>
        <p:spPr>
          <a:xfrm>
            <a:off x="724203" y="671807"/>
            <a:ext cx="10629597" cy="645807"/>
          </a:xfrm>
        </p:spPr>
        <p:txBody>
          <a:bodyPr rtlCol="0"/>
          <a:lstStyle>
            <a:lvl1pPr>
              <a:defRPr/>
            </a:lvl1pPr>
          </a:lstStyle>
          <a:p>
            <a:pPr rtl="0"/>
            <a:r>
              <a:rPr lang="es-ES" noProof="0"/>
              <a:t>Haga clic para agregar un título</a:t>
            </a:r>
          </a:p>
        </p:txBody>
      </p:sp>
    </p:spTree>
    <p:extLst>
      <p:ext uri="{BB962C8B-B14F-4D97-AF65-F5344CB8AC3E}">
        <p14:creationId xmlns:p14="http://schemas.microsoft.com/office/powerpoint/2010/main" val="31143453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Estrategia de crecimiento">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43D11A1-D567-4DE9-AFD4-7A6BC7C300C1}"/>
              </a:ext>
            </a:extLst>
          </p:cNvPr>
          <p:cNvSpPr/>
          <p:nvPr userDrawn="1"/>
        </p:nvSpPr>
        <p:spPr>
          <a:xfrm>
            <a:off x="4483944"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9" name="Rectángulo 8">
            <a:extLst>
              <a:ext uri="{FF2B5EF4-FFF2-40B4-BE49-F238E27FC236}">
                <a16:creationId xmlns:a16="http://schemas.microsoft.com/office/drawing/2014/main" id="{21398470-6F00-41F0-B63E-42C03BC992F8}"/>
              </a:ext>
            </a:extLst>
          </p:cNvPr>
          <p:cNvSpPr/>
          <p:nvPr userDrawn="1"/>
        </p:nvSpPr>
        <p:spPr>
          <a:xfrm>
            <a:off x="4489659"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11" name="Rectángulo 10">
            <a:extLst>
              <a:ext uri="{FF2B5EF4-FFF2-40B4-BE49-F238E27FC236}">
                <a16:creationId xmlns:a16="http://schemas.microsoft.com/office/drawing/2014/main" id="{BF06A024-E68E-4F1C-887D-415804C89479}"/>
              </a:ext>
            </a:extLst>
          </p:cNvPr>
          <p:cNvSpPr/>
          <p:nvPr userDrawn="1"/>
        </p:nvSpPr>
        <p:spPr>
          <a:xfrm>
            <a:off x="828484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13" name="Rectángulo 12">
            <a:extLst>
              <a:ext uri="{FF2B5EF4-FFF2-40B4-BE49-F238E27FC236}">
                <a16:creationId xmlns:a16="http://schemas.microsoft.com/office/drawing/2014/main" id="{0B3C2448-350F-482F-92C0-4F1495265933}"/>
              </a:ext>
            </a:extLst>
          </p:cNvPr>
          <p:cNvSpPr/>
          <p:nvPr userDrawn="1"/>
        </p:nvSpPr>
        <p:spPr>
          <a:xfrm>
            <a:off x="829055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26" name="Rectángulo 25">
            <a:extLst>
              <a:ext uri="{FF2B5EF4-FFF2-40B4-BE49-F238E27FC236}">
                <a16:creationId xmlns:a16="http://schemas.microsoft.com/office/drawing/2014/main" id="{F1BFB613-F647-4C24-8072-6BA560C2CF35}"/>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3" name="Marcador de fecha 2">
            <a:extLst>
              <a:ext uri="{FF2B5EF4-FFF2-40B4-BE49-F238E27FC236}">
                <a16:creationId xmlns:a16="http://schemas.microsoft.com/office/drawing/2014/main" id="{CA52D8BE-09E0-4B54-871E-627BA3688E32}"/>
              </a:ext>
            </a:extLst>
          </p:cNvPr>
          <p:cNvSpPr>
            <a:spLocks noGrp="1"/>
          </p:cNvSpPr>
          <p:nvPr>
            <p:ph type="dt" sz="half" idx="10"/>
          </p:nvPr>
        </p:nvSpPr>
        <p:spPr/>
        <p:txBody>
          <a:bodyPr rtlCol="0">
            <a:noAutofit/>
          </a:bodyPr>
          <a:lstStyle/>
          <a:p>
            <a:pPr rtl="0"/>
            <a:r>
              <a:rPr lang="es-ES" noProof="0"/>
              <a:t>03/8/20XX</a:t>
            </a:r>
          </a:p>
        </p:txBody>
      </p:sp>
      <p:sp>
        <p:nvSpPr>
          <p:cNvPr id="4" name="Marcador de pie de página 3">
            <a:extLst>
              <a:ext uri="{FF2B5EF4-FFF2-40B4-BE49-F238E27FC236}">
                <a16:creationId xmlns:a16="http://schemas.microsoft.com/office/drawing/2014/main" id="{30158535-C39C-4032-BC07-CC7DA7456E17}"/>
              </a:ext>
            </a:extLst>
          </p:cNvPr>
          <p:cNvSpPr>
            <a:spLocks noGrp="1"/>
          </p:cNvSpPr>
          <p:nvPr>
            <p:ph type="ftr" sz="quarter" idx="11"/>
          </p:nvPr>
        </p:nvSpPr>
        <p:spPr/>
        <p:txBody>
          <a:bodyPr rtlCol="0">
            <a:noAutofit/>
          </a:bodyPr>
          <a:lstStyle/>
          <a:p>
            <a:pPr rtl="0"/>
            <a:r>
              <a:rPr lang="es-ES" noProof="0"/>
              <a:t>PRESENTACIÓN DE LANZAMIENTO</a:t>
            </a:r>
          </a:p>
        </p:txBody>
      </p:sp>
      <p:sp>
        <p:nvSpPr>
          <p:cNvPr id="5" name="Marcador de número de diapositiva 4">
            <a:extLst>
              <a:ext uri="{FF2B5EF4-FFF2-40B4-BE49-F238E27FC236}">
                <a16:creationId xmlns:a16="http://schemas.microsoft.com/office/drawing/2014/main" id="{CE638FD9-7569-4F67-9902-EA32B7F93F68}"/>
              </a:ext>
            </a:extLst>
          </p:cNvPr>
          <p:cNvSpPr>
            <a:spLocks noGrp="1"/>
          </p:cNvSpPr>
          <p:nvPr>
            <p:ph type="sldNum" sz="quarter" idx="12"/>
          </p:nvPr>
        </p:nvSpPr>
        <p:spPr/>
        <p:txBody>
          <a:bodyPr rtlCol="0">
            <a:noAutofit/>
          </a:bodyPr>
          <a:lstStyle/>
          <a:p>
            <a:pPr rtl="0"/>
            <a:fld id="{BF860B6F-2FE3-4DE6-9496-980E987E7466}" type="slidenum">
              <a:rPr lang="es-ES" noProof="0" smtClean="0"/>
              <a:pPr rtl="0"/>
              <a:t>‹Nº›</a:t>
            </a:fld>
            <a:endParaRPr lang="es-ES" noProof="0"/>
          </a:p>
        </p:txBody>
      </p:sp>
      <p:sp>
        <p:nvSpPr>
          <p:cNvPr id="7" name="Marcador de texto 10">
            <a:extLst>
              <a:ext uri="{FF2B5EF4-FFF2-40B4-BE49-F238E27FC236}">
                <a16:creationId xmlns:a16="http://schemas.microsoft.com/office/drawing/2014/main" id="{36849D09-65B8-4E5C-986A-AB5E3748D42E}"/>
              </a:ext>
            </a:extLst>
          </p:cNvPr>
          <p:cNvSpPr>
            <a:spLocks noGrp="1"/>
          </p:cNvSpPr>
          <p:nvPr>
            <p:ph type="body" sz="quarter" idx="16" hasCustomPrompt="1"/>
          </p:nvPr>
        </p:nvSpPr>
        <p:spPr>
          <a:xfrm>
            <a:off x="3181350" y="1221488"/>
            <a:ext cx="5829300" cy="537864"/>
          </a:xfrm>
          <a:prstGeom prst="rect">
            <a:avLst/>
          </a:prstGeom>
        </p:spPr>
        <p:txBody>
          <a:bodyPr rtlCol="0" anchor="t">
            <a:noAutofit/>
          </a:bodyPr>
          <a:lstStyle>
            <a:lvl1pPr marL="0" indent="0" algn="ctr">
              <a:lnSpc>
                <a:spcPct val="125000"/>
              </a:lnSpc>
              <a:spcBef>
                <a:spcPts val="0"/>
              </a:spcBef>
              <a:buNone/>
              <a:defRPr sz="2000" cap="none" spc="100" baseline="0">
                <a:solidFill>
                  <a:schemeClr val="tx1"/>
                </a:solidFill>
                <a:latin typeface="Seaford" panose="020B0502030303020204" pitchFamily="34" charset="0"/>
              </a:defRPr>
            </a:lvl1pPr>
          </a:lstStyle>
          <a:p>
            <a:pPr lvl="0" rtl="0"/>
            <a:r>
              <a:rPr lang="es-ES" noProof="0"/>
              <a:t>Haga clic para agregar texto</a:t>
            </a:r>
          </a:p>
        </p:txBody>
      </p:sp>
      <p:sp>
        <p:nvSpPr>
          <p:cNvPr id="8" name="Rectángulo 7">
            <a:extLst>
              <a:ext uri="{FF2B5EF4-FFF2-40B4-BE49-F238E27FC236}">
                <a16:creationId xmlns:a16="http://schemas.microsoft.com/office/drawing/2014/main" id="{23AC480B-19BB-48E2-8BEF-4AA0680D32DE}"/>
              </a:ext>
            </a:extLst>
          </p:cNvPr>
          <p:cNvSpPr/>
          <p:nvPr userDrawn="1"/>
        </p:nvSpPr>
        <p:spPr>
          <a:xfrm>
            <a:off x="69151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14" name="Rectángulo 13">
            <a:extLst>
              <a:ext uri="{FF2B5EF4-FFF2-40B4-BE49-F238E27FC236}">
                <a16:creationId xmlns:a16="http://schemas.microsoft.com/office/drawing/2014/main" id="{82C09E39-FAAE-43BC-8BD6-08DC89C45F5B}"/>
              </a:ext>
            </a:extLst>
          </p:cNvPr>
          <p:cNvSpPr/>
          <p:nvPr userDrawn="1"/>
        </p:nvSpPr>
        <p:spPr>
          <a:xfrm>
            <a:off x="69722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19" name="Marcador de texto 10">
            <a:extLst>
              <a:ext uri="{FF2B5EF4-FFF2-40B4-BE49-F238E27FC236}">
                <a16:creationId xmlns:a16="http://schemas.microsoft.com/office/drawing/2014/main" id="{07156FBE-72BD-4A64-99F7-1ABAA272A0FA}"/>
              </a:ext>
            </a:extLst>
          </p:cNvPr>
          <p:cNvSpPr>
            <a:spLocks noGrp="1"/>
          </p:cNvSpPr>
          <p:nvPr>
            <p:ph type="body" sz="quarter" idx="17" hasCustomPrompt="1"/>
          </p:nvPr>
        </p:nvSpPr>
        <p:spPr>
          <a:xfrm>
            <a:off x="963928" y="2683198"/>
            <a:ext cx="2667000" cy="609180"/>
          </a:xfrm>
          <a:prstGeom prst="rect">
            <a:avLst/>
          </a:prstGeom>
        </p:spPr>
        <p:txBody>
          <a:bodyPr rtlCol="0"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rtl="0"/>
            <a:r>
              <a:rPr lang="es-ES" noProof="0"/>
              <a:t>Haga clic para agregar un subtítulo</a:t>
            </a:r>
          </a:p>
        </p:txBody>
      </p:sp>
      <p:sp>
        <p:nvSpPr>
          <p:cNvPr id="20" name="Marcador de texto 10">
            <a:extLst>
              <a:ext uri="{FF2B5EF4-FFF2-40B4-BE49-F238E27FC236}">
                <a16:creationId xmlns:a16="http://schemas.microsoft.com/office/drawing/2014/main" id="{0AEE629F-FF1D-44AE-B728-8EA70D72A35B}"/>
              </a:ext>
            </a:extLst>
          </p:cNvPr>
          <p:cNvSpPr>
            <a:spLocks noGrp="1"/>
          </p:cNvSpPr>
          <p:nvPr>
            <p:ph type="body" sz="quarter" idx="18" hasCustomPrompt="1"/>
          </p:nvPr>
        </p:nvSpPr>
        <p:spPr>
          <a:xfrm>
            <a:off x="4750644" y="2683198"/>
            <a:ext cx="2667000" cy="609180"/>
          </a:xfrm>
          <a:prstGeom prst="rect">
            <a:avLst/>
          </a:prstGeom>
        </p:spPr>
        <p:txBody>
          <a:bodyPr rtlCol="0"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rtl="0"/>
            <a:r>
              <a:rPr lang="es-ES" noProof="0"/>
              <a:t>Haga clic para agregar un subtítulo</a:t>
            </a:r>
          </a:p>
        </p:txBody>
      </p:sp>
      <p:sp>
        <p:nvSpPr>
          <p:cNvPr id="21" name="Marcador de texto 10">
            <a:extLst>
              <a:ext uri="{FF2B5EF4-FFF2-40B4-BE49-F238E27FC236}">
                <a16:creationId xmlns:a16="http://schemas.microsoft.com/office/drawing/2014/main" id="{5C4D74F9-C022-4D89-9C64-1A0A5FD3A6EC}"/>
              </a:ext>
            </a:extLst>
          </p:cNvPr>
          <p:cNvSpPr>
            <a:spLocks noGrp="1"/>
          </p:cNvSpPr>
          <p:nvPr>
            <p:ph type="body" sz="quarter" idx="19" hasCustomPrompt="1"/>
          </p:nvPr>
        </p:nvSpPr>
        <p:spPr>
          <a:xfrm>
            <a:off x="8551543" y="2683198"/>
            <a:ext cx="2667000" cy="609180"/>
          </a:xfrm>
          <a:prstGeom prst="rect">
            <a:avLst/>
          </a:prstGeom>
        </p:spPr>
        <p:txBody>
          <a:bodyPr rtlCol="0"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rtl="0"/>
            <a:r>
              <a:rPr lang="es-ES" noProof="0"/>
              <a:t>Haga clic para agregar un subtítulo</a:t>
            </a:r>
          </a:p>
        </p:txBody>
      </p:sp>
      <p:sp>
        <p:nvSpPr>
          <p:cNvPr id="22" name="Marcador de texto 10">
            <a:extLst>
              <a:ext uri="{FF2B5EF4-FFF2-40B4-BE49-F238E27FC236}">
                <a16:creationId xmlns:a16="http://schemas.microsoft.com/office/drawing/2014/main" id="{75D06BD1-5247-47AE-87C4-5720ED5AC7FC}"/>
              </a:ext>
            </a:extLst>
          </p:cNvPr>
          <p:cNvSpPr>
            <a:spLocks noGrp="1"/>
          </p:cNvSpPr>
          <p:nvPr>
            <p:ph type="body" sz="quarter" idx="20" hasCustomPrompt="1"/>
          </p:nvPr>
        </p:nvSpPr>
        <p:spPr>
          <a:xfrm>
            <a:off x="963928" y="3778623"/>
            <a:ext cx="2667000" cy="1558104"/>
          </a:xfrm>
          <a:prstGeom prst="rect">
            <a:avLst/>
          </a:prstGeom>
        </p:spPr>
        <p:txBody>
          <a:bodyPr rtlCol="0" anchor="t">
            <a:noAutofit/>
          </a:bodyPr>
          <a:lstStyle>
            <a:lvl1pPr marL="0" indent="0" algn="ctr">
              <a:lnSpc>
                <a:spcPct val="125000"/>
              </a:lnSpc>
              <a:spcBef>
                <a:spcPts val="0"/>
              </a:spcBef>
              <a:buNone/>
              <a:defRPr sz="1400" cap="none" spc="100" baseline="0">
                <a:solidFill>
                  <a:schemeClr val="tx1"/>
                </a:solidFill>
                <a:latin typeface="+mn-lt"/>
              </a:defRPr>
            </a:lvl1pPr>
          </a:lstStyle>
          <a:p>
            <a:pPr lvl="0" rtl="0"/>
            <a:r>
              <a:rPr lang="es-ES" noProof="0"/>
              <a:t>Haga clic para agregar texto</a:t>
            </a:r>
          </a:p>
        </p:txBody>
      </p:sp>
      <p:sp>
        <p:nvSpPr>
          <p:cNvPr id="23" name="Marcador de texto 10">
            <a:extLst>
              <a:ext uri="{FF2B5EF4-FFF2-40B4-BE49-F238E27FC236}">
                <a16:creationId xmlns:a16="http://schemas.microsoft.com/office/drawing/2014/main" id="{FD3684C2-E9CD-4A2A-993D-ABF39BD30C21}"/>
              </a:ext>
            </a:extLst>
          </p:cNvPr>
          <p:cNvSpPr>
            <a:spLocks noGrp="1"/>
          </p:cNvSpPr>
          <p:nvPr>
            <p:ph type="body" sz="quarter" idx="21" hasCustomPrompt="1"/>
          </p:nvPr>
        </p:nvSpPr>
        <p:spPr>
          <a:xfrm>
            <a:off x="4750644" y="3778623"/>
            <a:ext cx="2667000" cy="1558104"/>
          </a:xfrm>
          <a:prstGeom prst="rect">
            <a:avLst/>
          </a:prstGeom>
        </p:spPr>
        <p:txBody>
          <a:bodyPr rtlCol="0" anchor="t">
            <a:noAutofit/>
          </a:bodyPr>
          <a:lstStyle>
            <a:lvl1pPr marL="0" indent="0" algn="ctr">
              <a:lnSpc>
                <a:spcPct val="125000"/>
              </a:lnSpc>
              <a:spcBef>
                <a:spcPts val="0"/>
              </a:spcBef>
              <a:buNone/>
              <a:defRPr sz="1400" cap="none" spc="100" baseline="0">
                <a:solidFill>
                  <a:schemeClr val="tx1"/>
                </a:solidFill>
                <a:latin typeface="+mn-lt"/>
              </a:defRPr>
            </a:lvl1pPr>
          </a:lstStyle>
          <a:p>
            <a:pPr lvl="0" rtl="0"/>
            <a:r>
              <a:rPr lang="es-ES" noProof="0"/>
              <a:t>Haga clic para agregar texto</a:t>
            </a:r>
          </a:p>
        </p:txBody>
      </p:sp>
      <p:sp>
        <p:nvSpPr>
          <p:cNvPr id="24" name="Marcador de texto 10">
            <a:extLst>
              <a:ext uri="{FF2B5EF4-FFF2-40B4-BE49-F238E27FC236}">
                <a16:creationId xmlns:a16="http://schemas.microsoft.com/office/drawing/2014/main" id="{A960BEA5-C2B5-456D-8982-4C8A8E7EE686}"/>
              </a:ext>
            </a:extLst>
          </p:cNvPr>
          <p:cNvSpPr>
            <a:spLocks noGrp="1"/>
          </p:cNvSpPr>
          <p:nvPr>
            <p:ph type="body" sz="quarter" idx="22" hasCustomPrompt="1"/>
          </p:nvPr>
        </p:nvSpPr>
        <p:spPr>
          <a:xfrm>
            <a:off x="8551543" y="3778623"/>
            <a:ext cx="2667000" cy="1558104"/>
          </a:xfrm>
          <a:prstGeom prst="rect">
            <a:avLst/>
          </a:prstGeom>
        </p:spPr>
        <p:txBody>
          <a:bodyPr rtlCol="0" anchor="t">
            <a:noAutofit/>
          </a:bodyPr>
          <a:lstStyle>
            <a:lvl1pPr marL="0" indent="0" algn="ctr">
              <a:lnSpc>
                <a:spcPct val="125000"/>
              </a:lnSpc>
              <a:spcBef>
                <a:spcPts val="0"/>
              </a:spcBef>
              <a:buNone/>
              <a:defRPr sz="1400" cap="none" spc="100" baseline="0">
                <a:solidFill>
                  <a:schemeClr val="tx1"/>
                </a:solidFill>
                <a:latin typeface="+mn-lt"/>
              </a:defRPr>
            </a:lvl1pPr>
          </a:lstStyle>
          <a:p>
            <a:pPr lvl="0" rtl="0"/>
            <a:r>
              <a:rPr lang="es-ES" noProof="0"/>
              <a:t>Haga clic para agregar texto</a:t>
            </a:r>
          </a:p>
        </p:txBody>
      </p:sp>
      <p:sp>
        <p:nvSpPr>
          <p:cNvPr id="10" name="Título 9">
            <a:extLst>
              <a:ext uri="{FF2B5EF4-FFF2-40B4-BE49-F238E27FC236}">
                <a16:creationId xmlns:a16="http://schemas.microsoft.com/office/drawing/2014/main" id="{8CDC00CA-B925-48D9-91B3-A79A59C280A1}"/>
              </a:ext>
            </a:extLst>
          </p:cNvPr>
          <p:cNvSpPr>
            <a:spLocks noGrp="1"/>
          </p:cNvSpPr>
          <p:nvPr>
            <p:ph type="title" hasCustomPrompt="1"/>
          </p:nvPr>
        </p:nvSpPr>
        <p:spPr>
          <a:xfrm>
            <a:off x="3181350" y="671807"/>
            <a:ext cx="5829300" cy="639192"/>
          </a:xfrm>
        </p:spPr>
        <p:txBody>
          <a:bodyPr rtlCol="0"/>
          <a:lstStyle>
            <a:lvl1pPr algn="ctr">
              <a:defRPr/>
            </a:lvl1pPr>
          </a:lstStyle>
          <a:p>
            <a:pPr rtl="0"/>
            <a:r>
              <a:rPr lang="es-ES" noProof="0"/>
              <a:t>Haga clic para agregar un título</a:t>
            </a:r>
          </a:p>
        </p:txBody>
      </p:sp>
    </p:spTree>
    <p:extLst>
      <p:ext uri="{BB962C8B-B14F-4D97-AF65-F5344CB8AC3E}">
        <p14:creationId xmlns:p14="http://schemas.microsoft.com/office/powerpoint/2010/main" val="33816344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recimiento">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DC336D74-17F7-4684-B610-18AB1682D138}"/>
              </a:ext>
            </a:extLst>
          </p:cNvPr>
          <p:cNvSpPr>
            <a:spLocks noGrp="1"/>
          </p:cNvSpPr>
          <p:nvPr>
            <p:ph type="dt" sz="half" idx="10"/>
          </p:nvPr>
        </p:nvSpPr>
        <p:spPr/>
        <p:txBody>
          <a:bodyPr rtlCol="0">
            <a:noAutofit/>
          </a:bodyPr>
          <a:lstStyle/>
          <a:p>
            <a:pPr rtl="0"/>
            <a:r>
              <a:rPr lang="es-ES" noProof="0"/>
              <a:t>03/8/20XX</a:t>
            </a:r>
          </a:p>
        </p:txBody>
      </p:sp>
      <p:sp>
        <p:nvSpPr>
          <p:cNvPr id="4" name="Marcador de pie de página 3">
            <a:extLst>
              <a:ext uri="{FF2B5EF4-FFF2-40B4-BE49-F238E27FC236}">
                <a16:creationId xmlns:a16="http://schemas.microsoft.com/office/drawing/2014/main" id="{AB1FBB6F-A08B-41AD-8AD2-DC5AE674EE23}"/>
              </a:ext>
            </a:extLst>
          </p:cNvPr>
          <p:cNvSpPr>
            <a:spLocks noGrp="1"/>
          </p:cNvSpPr>
          <p:nvPr>
            <p:ph type="ftr" sz="quarter" idx="11"/>
          </p:nvPr>
        </p:nvSpPr>
        <p:spPr/>
        <p:txBody>
          <a:bodyPr rtlCol="0">
            <a:noAutofit/>
          </a:bodyPr>
          <a:lstStyle/>
          <a:p>
            <a:pPr rtl="0"/>
            <a:r>
              <a:rPr lang="es-ES" noProof="0"/>
              <a:t>PRESENTACIÓN DE LANZAMIENTO</a:t>
            </a:r>
          </a:p>
        </p:txBody>
      </p:sp>
      <p:sp>
        <p:nvSpPr>
          <p:cNvPr id="5" name="Marcador de número de diapositiva 4">
            <a:extLst>
              <a:ext uri="{FF2B5EF4-FFF2-40B4-BE49-F238E27FC236}">
                <a16:creationId xmlns:a16="http://schemas.microsoft.com/office/drawing/2014/main" id="{5BFA4285-BB73-4E13-BBDF-3F14D2AD95BA}"/>
              </a:ext>
            </a:extLst>
          </p:cNvPr>
          <p:cNvSpPr>
            <a:spLocks noGrp="1"/>
          </p:cNvSpPr>
          <p:nvPr>
            <p:ph type="sldNum" sz="quarter" idx="12"/>
          </p:nvPr>
        </p:nvSpPr>
        <p:spPr/>
        <p:txBody>
          <a:bodyPr rtlCol="0">
            <a:noAutofit/>
          </a:bodyPr>
          <a:lstStyle/>
          <a:p>
            <a:pPr rtl="0"/>
            <a:fld id="{BF860B6F-2FE3-4DE6-9496-980E987E7466}" type="slidenum">
              <a:rPr lang="es-ES" noProof="0" smtClean="0"/>
              <a:pPr rtl="0"/>
              <a:t>‹Nº›</a:t>
            </a:fld>
            <a:endParaRPr lang="es-ES" noProof="0"/>
          </a:p>
        </p:txBody>
      </p:sp>
      <p:sp>
        <p:nvSpPr>
          <p:cNvPr id="8" name="Marcador de texto 10">
            <a:extLst>
              <a:ext uri="{FF2B5EF4-FFF2-40B4-BE49-F238E27FC236}">
                <a16:creationId xmlns:a16="http://schemas.microsoft.com/office/drawing/2014/main" id="{6F28238E-356F-43CD-AA8F-3BC1FA26B6E7}"/>
              </a:ext>
            </a:extLst>
          </p:cNvPr>
          <p:cNvSpPr>
            <a:spLocks noGrp="1"/>
          </p:cNvSpPr>
          <p:nvPr>
            <p:ph type="body" sz="quarter" idx="16" hasCustomPrompt="1"/>
          </p:nvPr>
        </p:nvSpPr>
        <p:spPr>
          <a:xfrm>
            <a:off x="827900" y="1172060"/>
            <a:ext cx="5829300" cy="537864"/>
          </a:xfrm>
          <a:prstGeom prst="rect">
            <a:avLst/>
          </a:prstGeom>
        </p:spPr>
        <p:txBody>
          <a:bodyPr rtlCol="0" anchor="t">
            <a:noAutofit/>
          </a:bodyPr>
          <a:lstStyle>
            <a:lvl1pPr marL="0" indent="0" algn="l">
              <a:lnSpc>
                <a:spcPct val="125000"/>
              </a:lnSpc>
              <a:spcBef>
                <a:spcPts val="0"/>
              </a:spcBef>
              <a:buNone/>
              <a:defRPr sz="2000" cap="none" spc="100" baseline="0">
                <a:solidFill>
                  <a:schemeClr val="tx1"/>
                </a:solidFill>
                <a:latin typeface="Seaford" panose="020B0502030303020204" pitchFamily="34" charset="0"/>
              </a:defRPr>
            </a:lvl1pPr>
          </a:lstStyle>
          <a:p>
            <a:pPr lvl="0" rtl="0"/>
            <a:r>
              <a:rPr lang="es-ES" noProof="0"/>
              <a:t>Haga clic para agregar texto</a:t>
            </a:r>
          </a:p>
        </p:txBody>
      </p:sp>
      <p:sp>
        <p:nvSpPr>
          <p:cNvPr id="36" name="Marcador de texto 10">
            <a:extLst>
              <a:ext uri="{FF2B5EF4-FFF2-40B4-BE49-F238E27FC236}">
                <a16:creationId xmlns:a16="http://schemas.microsoft.com/office/drawing/2014/main" id="{050BF9B7-44D3-43B3-8650-0E38FB9F8025}"/>
              </a:ext>
            </a:extLst>
          </p:cNvPr>
          <p:cNvSpPr>
            <a:spLocks noGrp="1"/>
          </p:cNvSpPr>
          <p:nvPr>
            <p:ph type="body" sz="quarter" idx="25" hasCustomPrompt="1"/>
          </p:nvPr>
        </p:nvSpPr>
        <p:spPr>
          <a:xfrm>
            <a:off x="6785497" y="2172381"/>
            <a:ext cx="4487220" cy="448769"/>
          </a:xfrm>
          <a:prstGeom prst="rect">
            <a:avLst/>
          </a:prstGeom>
        </p:spPr>
        <p:txBody>
          <a:bodyPr rtlCol="0">
            <a:noAutofit/>
          </a:bodyPr>
          <a:lstStyle>
            <a:lvl1pPr marL="0" indent="0" algn="ctr">
              <a:buNone/>
              <a:defRPr sz="1800" cap="none" spc="200" baseline="0">
                <a:solidFill>
                  <a:schemeClr val="tx2"/>
                </a:solidFill>
                <a:latin typeface="+mj-lt"/>
              </a:defRPr>
            </a:lvl1pPr>
          </a:lstStyle>
          <a:p>
            <a:pPr lvl="0" rtl="0"/>
            <a:r>
              <a:rPr lang="es-ES" noProof="0"/>
              <a:t>Haga clic para agregar un título</a:t>
            </a:r>
          </a:p>
        </p:txBody>
      </p:sp>
      <p:sp>
        <p:nvSpPr>
          <p:cNvPr id="51" name="Marcador de texto 10">
            <a:extLst>
              <a:ext uri="{FF2B5EF4-FFF2-40B4-BE49-F238E27FC236}">
                <a16:creationId xmlns:a16="http://schemas.microsoft.com/office/drawing/2014/main" id="{00A34C87-263B-4C39-95B1-6A3E78FC480B}"/>
              </a:ext>
            </a:extLst>
          </p:cNvPr>
          <p:cNvSpPr>
            <a:spLocks noGrp="1"/>
          </p:cNvSpPr>
          <p:nvPr>
            <p:ph type="body" sz="quarter" idx="34" hasCustomPrompt="1"/>
          </p:nvPr>
        </p:nvSpPr>
        <p:spPr>
          <a:xfrm>
            <a:off x="910838" y="2172381"/>
            <a:ext cx="5007023" cy="448769"/>
          </a:xfrm>
          <a:prstGeom prst="rect">
            <a:avLst/>
          </a:prstGeom>
        </p:spPr>
        <p:txBody>
          <a:bodyPr rtlCol="0">
            <a:noAutofit/>
          </a:bodyPr>
          <a:lstStyle>
            <a:lvl1pPr marL="0" indent="0" algn="ctr">
              <a:buNone/>
              <a:defRPr sz="1800" cap="none" spc="200" baseline="0">
                <a:solidFill>
                  <a:schemeClr val="tx2"/>
                </a:solidFill>
                <a:latin typeface="+mj-lt"/>
              </a:defRPr>
            </a:lvl1pPr>
          </a:lstStyle>
          <a:p>
            <a:pPr lvl="0" rtl="0"/>
            <a:r>
              <a:rPr lang="es-ES" noProof="0"/>
              <a:t>Haga clic para agregar un título</a:t>
            </a:r>
          </a:p>
        </p:txBody>
      </p:sp>
      <p:sp>
        <p:nvSpPr>
          <p:cNvPr id="10" name="Marcador de contenido 9">
            <a:extLst>
              <a:ext uri="{FF2B5EF4-FFF2-40B4-BE49-F238E27FC236}">
                <a16:creationId xmlns:a16="http://schemas.microsoft.com/office/drawing/2014/main" id="{38FDE5E1-CA4F-47D6-B408-560DFA59D301}"/>
              </a:ext>
            </a:extLst>
          </p:cNvPr>
          <p:cNvSpPr>
            <a:spLocks noGrp="1"/>
          </p:cNvSpPr>
          <p:nvPr>
            <p:ph sz="quarter" idx="37"/>
          </p:nvPr>
        </p:nvSpPr>
        <p:spPr>
          <a:xfrm>
            <a:off x="906463" y="2752724"/>
            <a:ext cx="5007022" cy="3292475"/>
          </a:xfrm>
        </p:spPr>
        <p:txBody>
          <a:bodyPr rtlCol="0">
            <a:no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3" name="Marcador de contenido 9">
            <a:extLst>
              <a:ext uri="{FF2B5EF4-FFF2-40B4-BE49-F238E27FC236}">
                <a16:creationId xmlns:a16="http://schemas.microsoft.com/office/drawing/2014/main" id="{E8933B94-68E9-4F8A-95B3-C8A867B06FF5}"/>
              </a:ext>
            </a:extLst>
          </p:cNvPr>
          <p:cNvSpPr>
            <a:spLocks noGrp="1"/>
          </p:cNvSpPr>
          <p:nvPr>
            <p:ph sz="quarter" idx="38"/>
          </p:nvPr>
        </p:nvSpPr>
        <p:spPr>
          <a:xfrm>
            <a:off x="6785497" y="2747768"/>
            <a:ext cx="4500041" cy="3292475"/>
          </a:xfrm>
        </p:spPr>
        <p:txBody>
          <a:bodyPr rtlCol="0">
            <a:no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Título 10">
            <a:extLst>
              <a:ext uri="{FF2B5EF4-FFF2-40B4-BE49-F238E27FC236}">
                <a16:creationId xmlns:a16="http://schemas.microsoft.com/office/drawing/2014/main" id="{9997C22C-C02E-4D5D-866A-A163E2B47034}"/>
              </a:ext>
            </a:extLst>
          </p:cNvPr>
          <p:cNvSpPr>
            <a:spLocks noGrp="1"/>
          </p:cNvSpPr>
          <p:nvPr>
            <p:ph type="title" hasCustomPrompt="1"/>
          </p:nvPr>
        </p:nvSpPr>
        <p:spPr>
          <a:xfrm>
            <a:off x="827900" y="671808"/>
            <a:ext cx="5829300" cy="639192"/>
          </a:xfrm>
        </p:spPr>
        <p:txBody>
          <a:bodyPr rtlCol="0"/>
          <a:lstStyle>
            <a:lvl1pPr>
              <a:defRPr/>
            </a:lvl1pPr>
          </a:lstStyle>
          <a:p>
            <a:pPr rtl="0"/>
            <a:r>
              <a:rPr lang="es-ES" noProof="0"/>
              <a:t>Haga clic para agregar un título</a:t>
            </a:r>
          </a:p>
        </p:txBody>
      </p:sp>
    </p:spTree>
    <p:extLst>
      <p:ext uri="{BB962C8B-B14F-4D97-AF65-F5344CB8AC3E}">
        <p14:creationId xmlns:p14="http://schemas.microsoft.com/office/powerpoint/2010/main" val="28983166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lan de acción de dos años">
    <p:spTree>
      <p:nvGrpSpPr>
        <p:cNvPr id="1" name=""/>
        <p:cNvGrpSpPr/>
        <p:nvPr/>
      </p:nvGrpSpPr>
      <p:grpSpPr>
        <a:xfrm>
          <a:off x="0" y="0"/>
          <a:ext cx="0" cy="0"/>
          <a:chOff x="0" y="0"/>
          <a:chExt cx="0" cy="0"/>
        </a:xfrm>
      </p:grpSpPr>
      <p:sp>
        <p:nvSpPr>
          <p:cNvPr id="100" name="Rectángulo 99">
            <a:extLst>
              <a:ext uri="{FF2B5EF4-FFF2-40B4-BE49-F238E27FC236}">
                <a16:creationId xmlns:a16="http://schemas.microsoft.com/office/drawing/2014/main" id="{9A6EC546-1FDF-48B1-BB0F-4069A4AF6B46}"/>
              </a:ext>
            </a:extLst>
          </p:cNvPr>
          <p:cNvSpPr/>
          <p:nvPr userDrawn="1"/>
        </p:nvSpPr>
        <p:spPr>
          <a:xfrm rot="5400000">
            <a:off x="1338026" y="-868210"/>
            <a:ext cx="972645" cy="364765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3" name="Marcador de fecha 2">
            <a:extLst>
              <a:ext uri="{FF2B5EF4-FFF2-40B4-BE49-F238E27FC236}">
                <a16:creationId xmlns:a16="http://schemas.microsoft.com/office/drawing/2014/main" id="{8F8787A3-6FE4-43A8-B38B-0F6A2EF11D64}"/>
              </a:ext>
            </a:extLst>
          </p:cNvPr>
          <p:cNvSpPr>
            <a:spLocks noGrp="1"/>
          </p:cNvSpPr>
          <p:nvPr>
            <p:ph type="dt" sz="half" idx="10"/>
          </p:nvPr>
        </p:nvSpPr>
        <p:spPr/>
        <p:txBody>
          <a:bodyPr rtlCol="0">
            <a:noAutofit/>
          </a:bodyPr>
          <a:lstStyle/>
          <a:p>
            <a:pPr rtl="0"/>
            <a:r>
              <a:rPr lang="es-ES" noProof="0"/>
              <a:t>03/8/20XX</a:t>
            </a:r>
          </a:p>
        </p:txBody>
      </p:sp>
      <p:sp>
        <p:nvSpPr>
          <p:cNvPr id="4" name="Marcador de pie de página 3">
            <a:extLst>
              <a:ext uri="{FF2B5EF4-FFF2-40B4-BE49-F238E27FC236}">
                <a16:creationId xmlns:a16="http://schemas.microsoft.com/office/drawing/2014/main" id="{D1DE0A1E-0F1E-4FFE-B209-3D9679190548}"/>
              </a:ext>
            </a:extLst>
          </p:cNvPr>
          <p:cNvSpPr>
            <a:spLocks noGrp="1"/>
          </p:cNvSpPr>
          <p:nvPr>
            <p:ph type="ftr" sz="quarter" idx="11"/>
          </p:nvPr>
        </p:nvSpPr>
        <p:spPr/>
        <p:txBody>
          <a:bodyPr rtlCol="0">
            <a:noAutofit/>
          </a:bodyPr>
          <a:lstStyle/>
          <a:p>
            <a:pPr rtl="0"/>
            <a:r>
              <a:rPr lang="es-ES" noProof="0"/>
              <a:t>PRESENTACIÓN DE LANZAMIENTO</a:t>
            </a:r>
          </a:p>
        </p:txBody>
      </p:sp>
      <p:sp>
        <p:nvSpPr>
          <p:cNvPr id="5" name="Marcador de número de diapositiva 4">
            <a:extLst>
              <a:ext uri="{FF2B5EF4-FFF2-40B4-BE49-F238E27FC236}">
                <a16:creationId xmlns:a16="http://schemas.microsoft.com/office/drawing/2014/main" id="{A8999867-6933-40F9-BEA0-F30FA6975498}"/>
              </a:ext>
            </a:extLst>
          </p:cNvPr>
          <p:cNvSpPr>
            <a:spLocks noGrp="1"/>
          </p:cNvSpPr>
          <p:nvPr>
            <p:ph type="sldNum" sz="quarter" idx="12"/>
          </p:nvPr>
        </p:nvSpPr>
        <p:spPr/>
        <p:txBody>
          <a:bodyPr rtlCol="0">
            <a:noAutofit/>
          </a:bodyPr>
          <a:lstStyle/>
          <a:p>
            <a:pPr rtl="0"/>
            <a:fld id="{BF860B6F-2FE3-4DE6-9496-980E987E7466}" type="slidenum">
              <a:rPr lang="es-ES" noProof="0" smtClean="0"/>
              <a:pPr rtl="0"/>
              <a:t>‹Nº›</a:t>
            </a:fld>
            <a:endParaRPr lang="es-ES" noProof="0"/>
          </a:p>
        </p:txBody>
      </p:sp>
      <p:sp>
        <p:nvSpPr>
          <p:cNvPr id="16" name="Marcador de texto 14">
            <a:extLst>
              <a:ext uri="{FF2B5EF4-FFF2-40B4-BE49-F238E27FC236}">
                <a16:creationId xmlns:a16="http://schemas.microsoft.com/office/drawing/2014/main" id="{00E72126-EBC8-4AA7-AA53-38A15FDEC6E3}"/>
              </a:ext>
            </a:extLst>
          </p:cNvPr>
          <p:cNvSpPr>
            <a:spLocks noGrp="1"/>
          </p:cNvSpPr>
          <p:nvPr>
            <p:ph type="body" sz="quarter" idx="17" hasCustomPrompt="1"/>
          </p:nvPr>
        </p:nvSpPr>
        <p:spPr>
          <a:xfrm>
            <a:off x="1712346"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17" name="Marcador de texto 14">
            <a:extLst>
              <a:ext uri="{FF2B5EF4-FFF2-40B4-BE49-F238E27FC236}">
                <a16:creationId xmlns:a16="http://schemas.microsoft.com/office/drawing/2014/main" id="{C44CA5E4-4215-49A0-86F5-2C4847D87E61}"/>
              </a:ext>
            </a:extLst>
          </p:cNvPr>
          <p:cNvSpPr>
            <a:spLocks noGrp="1"/>
          </p:cNvSpPr>
          <p:nvPr>
            <p:ph type="body" sz="quarter" idx="18" hasCustomPrompt="1"/>
          </p:nvPr>
        </p:nvSpPr>
        <p:spPr>
          <a:xfrm>
            <a:off x="2501761"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18" name="Marcador de texto 14">
            <a:extLst>
              <a:ext uri="{FF2B5EF4-FFF2-40B4-BE49-F238E27FC236}">
                <a16:creationId xmlns:a16="http://schemas.microsoft.com/office/drawing/2014/main" id="{735C1917-DDF3-4A5B-AEB9-E0FBD98EC516}"/>
              </a:ext>
            </a:extLst>
          </p:cNvPr>
          <p:cNvSpPr>
            <a:spLocks noGrp="1"/>
          </p:cNvSpPr>
          <p:nvPr>
            <p:ph type="body" sz="quarter" idx="19" hasCustomPrompt="1"/>
          </p:nvPr>
        </p:nvSpPr>
        <p:spPr>
          <a:xfrm>
            <a:off x="3291176"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19" name="Marcador de texto 14">
            <a:extLst>
              <a:ext uri="{FF2B5EF4-FFF2-40B4-BE49-F238E27FC236}">
                <a16:creationId xmlns:a16="http://schemas.microsoft.com/office/drawing/2014/main" id="{D0FF36A3-BF35-4A36-ADAB-547CA8CAED9F}"/>
              </a:ext>
            </a:extLst>
          </p:cNvPr>
          <p:cNvSpPr>
            <a:spLocks noGrp="1"/>
          </p:cNvSpPr>
          <p:nvPr>
            <p:ph type="body" sz="quarter" idx="20" hasCustomPrompt="1"/>
          </p:nvPr>
        </p:nvSpPr>
        <p:spPr>
          <a:xfrm>
            <a:off x="4080591"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20" name="Marcador de texto 14">
            <a:extLst>
              <a:ext uri="{FF2B5EF4-FFF2-40B4-BE49-F238E27FC236}">
                <a16:creationId xmlns:a16="http://schemas.microsoft.com/office/drawing/2014/main" id="{3BE85149-0E6D-4CDC-82B6-EF6894D9C904}"/>
              </a:ext>
            </a:extLst>
          </p:cNvPr>
          <p:cNvSpPr>
            <a:spLocks noGrp="1"/>
          </p:cNvSpPr>
          <p:nvPr>
            <p:ph type="body" sz="quarter" idx="21" hasCustomPrompt="1"/>
          </p:nvPr>
        </p:nvSpPr>
        <p:spPr>
          <a:xfrm>
            <a:off x="4810807" y="3170170"/>
            <a:ext cx="61531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21" name="Marcador de texto 14">
            <a:extLst>
              <a:ext uri="{FF2B5EF4-FFF2-40B4-BE49-F238E27FC236}">
                <a16:creationId xmlns:a16="http://schemas.microsoft.com/office/drawing/2014/main" id="{66E8B6B5-41D1-4EC9-84EF-1989A504B7D6}"/>
              </a:ext>
            </a:extLst>
          </p:cNvPr>
          <p:cNvSpPr>
            <a:spLocks noGrp="1"/>
          </p:cNvSpPr>
          <p:nvPr>
            <p:ph type="body" sz="quarter" idx="22" hasCustomPrompt="1"/>
          </p:nvPr>
        </p:nvSpPr>
        <p:spPr>
          <a:xfrm>
            <a:off x="5659421"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22" name="Marcador de texto 14">
            <a:extLst>
              <a:ext uri="{FF2B5EF4-FFF2-40B4-BE49-F238E27FC236}">
                <a16:creationId xmlns:a16="http://schemas.microsoft.com/office/drawing/2014/main" id="{0F13F401-A13F-4EF3-88FC-D517D7F7BA55}"/>
              </a:ext>
            </a:extLst>
          </p:cNvPr>
          <p:cNvSpPr>
            <a:spLocks noGrp="1"/>
          </p:cNvSpPr>
          <p:nvPr>
            <p:ph type="body" sz="quarter" idx="23" hasCustomPrompt="1"/>
          </p:nvPr>
        </p:nvSpPr>
        <p:spPr>
          <a:xfrm>
            <a:off x="6448836"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23" name="Marcador de texto 14">
            <a:extLst>
              <a:ext uri="{FF2B5EF4-FFF2-40B4-BE49-F238E27FC236}">
                <a16:creationId xmlns:a16="http://schemas.microsoft.com/office/drawing/2014/main" id="{94639D5D-D529-4EF5-9EF8-8C9B3715A28E}"/>
              </a:ext>
            </a:extLst>
          </p:cNvPr>
          <p:cNvSpPr>
            <a:spLocks noGrp="1"/>
          </p:cNvSpPr>
          <p:nvPr>
            <p:ph type="body" sz="quarter" idx="24" hasCustomPrompt="1"/>
          </p:nvPr>
        </p:nvSpPr>
        <p:spPr>
          <a:xfrm>
            <a:off x="7238251"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24" name="Marcador de texto 14">
            <a:extLst>
              <a:ext uri="{FF2B5EF4-FFF2-40B4-BE49-F238E27FC236}">
                <a16:creationId xmlns:a16="http://schemas.microsoft.com/office/drawing/2014/main" id="{45E22B01-C64B-4A03-9118-68BCAECC32FA}"/>
              </a:ext>
            </a:extLst>
          </p:cNvPr>
          <p:cNvSpPr>
            <a:spLocks noGrp="1"/>
          </p:cNvSpPr>
          <p:nvPr>
            <p:ph type="body" sz="quarter" idx="25" hasCustomPrompt="1"/>
          </p:nvPr>
        </p:nvSpPr>
        <p:spPr>
          <a:xfrm>
            <a:off x="8027666"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25" name="Marcador de texto 14">
            <a:extLst>
              <a:ext uri="{FF2B5EF4-FFF2-40B4-BE49-F238E27FC236}">
                <a16:creationId xmlns:a16="http://schemas.microsoft.com/office/drawing/2014/main" id="{04BA50FF-5CC3-4F90-9AA6-5942DF634BAB}"/>
              </a:ext>
            </a:extLst>
          </p:cNvPr>
          <p:cNvSpPr>
            <a:spLocks noGrp="1"/>
          </p:cNvSpPr>
          <p:nvPr>
            <p:ph type="body" sz="quarter" idx="26" hasCustomPrompt="1"/>
          </p:nvPr>
        </p:nvSpPr>
        <p:spPr>
          <a:xfrm>
            <a:off x="8817081"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26" name="Marcador de texto 14">
            <a:extLst>
              <a:ext uri="{FF2B5EF4-FFF2-40B4-BE49-F238E27FC236}">
                <a16:creationId xmlns:a16="http://schemas.microsoft.com/office/drawing/2014/main" id="{5B3EEE7C-67C5-49ED-A602-F8E162B21AA6}"/>
              </a:ext>
            </a:extLst>
          </p:cNvPr>
          <p:cNvSpPr>
            <a:spLocks noGrp="1"/>
          </p:cNvSpPr>
          <p:nvPr>
            <p:ph type="body" sz="quarter" idx="27" hasCustomPrompt="1"/>
          </p:nvPr>
        </p:nvSpPr>
        <p:spPr>
          <a:xfrm>
            <a:off x="9606496"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27" name="Marcador de texto 14">
            <a:extLst>
              <a:ext uri="{FF2B5EF4-FFF2-40B4-BE49-F238E27FC236}">
                <a16:creationId xmlns:a16="http://schemas.microsoft.com/office/drawing/2014/main" id="{EE91B34F-5506-49A1-8594-9259C64066FA}"/>
              </a:ext>
            </a:extLst>
          </p:cNvPr>
          <p:cNvSpPr>
            <a:spLocks noGrp="1"/>
          </p:cNvSpPr>
          <p:nvPr>
            <p:ph type="body" sz="quarter" idx="28" hasCustomPrompt="1"/>
          </p:nvPr>
        </p:nvSpPr>
        <p:spPr>
          <a:xfrm>
            <a:off x="10395907"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28" name="Marcador de texto 14">
            <a:extLst>
              <a:ext uri="{FF2B5EF4-FFF2-40B4-BE49-F238E27FC236}">
                <a16:creationId xmlns:a16="http://schemas.microsoft.com/office/drawing/2014/main" id="{6A7D7592-A438-4BE7-82A5-188EF3B7021B}"/>
              </a:ext>
            </a:extLst>
          </p:cNvPr>
          <p:cNvSpPr>
            <a:spLocks noGrp="1"/>
          </p:cNvSpPr>
          <p:nvPr>
            <p:ph type="body" sz="quarter" idx="29" hasCustomPrompt="1"/>
          </p:nvPr>
        </p:nvSpPr>
        <p:spPr>
          <a:xfrm>
            <a:off x="1712346"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29" name="Marcador de texto 14">
            <a:extLst>
              <a:ext uri="{FF2B5EF4-FFF2-40B4-BE49-F238E27FC236}">
                <a16:creationId xmlns:a16="http://schemas.microsoft.com/office/drawing/2014/main" id="{70F1DE9A-9607-4D77-B1CA-EA7A15A4CACA}"/>
              </a:ext>
            </a:extLst>
          </p:cNvPr>
          <p:cNvSpPr>
            <a:spLocks noGrp="1"/>
          </p:cNvSpPr>
          <p:nvPr>
            <p:ph type="body" sz="quarter" idx="30" hasCustomPrompt="1"/>
          </p:nvPr>
        </p:nvSpPr>
        <p:spPr>
          <a:xfrm>
            <a:off x="2501761"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30" name="Marcador de texto 14">
            <a:extLst>
              <a:ext uri="{FF2B5EF4-FFF2-40B4-BE49-F238E27FC236}">
                <a16:creationId xmlns:a16="http://schemas.microsoft.com/office/drawing/2014/main" id="{FE726AB2-7D79-4CF4-ACA3-327A065CAA16}"/>
              </a:ext>
            </a:extLst>
          </p:cNvPr>
          <p:cNvSpPr>
            <a:spLocks noGrp="1"/>
          </p:cNvSpPr>
          <p:nvPr>
            <p:ph type="body" sz="quarter" idx="31" hasCustomPrompt="1"/>
          </p:nvPr>
        </p:nvSpPr>
        <p:spPr>
          <a:xfrm>
            <a:off x="3291176"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31" name="Marcador de texto 14">
            <a:extLst>
              <a:ext uri="{FF2B5EF4-FFF2-40B4-BE49-F238E27FC236}">
                <a16:creationId xmlns:a16="http://schemas.microsoft.com/office/drawing/2014/main" id="{07991841-3C5D-4E23-ACEF-AC0C7BA2866F}"/>
              </a:ext>
            </a:extLst>
          </p:cNvPr>
          <p:cNvSpPr>
            <a:spLocks noGrp="1"/>
          </p:cNvSpPr>
          <p:nvPr>
            <p:ph type="body" sz="quarter" idx="32" hasCustomPrompt="1"/>
          </p:nvPr>
        </p:nvSpPr>
        <p:spPr>
          <a:xfrm>
            <a:off x="4080591"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32" name="Marcador de texto 14">
            <a:extLst>
              <a:ext uri="{FF2B5EF4-FFF2-40B4-BE49-F238E27FC236}">
                <a16:creationId xmlns:a16="http://schemas.microsoft.com/office/drawing/2014/main" id="{E827F407-DC92-4E39-85F3-56B3405B23A9}"/>
              </a:ext>
            </a:extLst>
          </p:cNvPr>
          <p:cNvSpPr>
            <a:spLocks noGrp="1"/>
          </p:cNvSpPr>
          <p:nvPr>
            <p:ph type="body" sz="quarter" idx="33" hasCustomPrompt="1"/>
          </p:nvPr>
        </p:nvSpPr>
        <p:spPr>
          <a:xfrm>
            <a:off x="4810807" y="4871997"/>
            <a:ext cx="61531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33" name="Marcador de texto 14">
            <a:extLst>
              <a:ext uri="{FF2B5EF4-FFF2-40B4-BE49-F238E27FC236}">
                <a16:creationId xmlns:a16="http://schemas.microsoft.com/office/drawing/2014/main" id="{ADBEC4B1-A92B-4923-B3C2-44570B971C86}"/>
              </a:ext>
            </a:extLst>
          </p:cNvPr>
          <p:cNvSpPr>
            <a:spLocks noGrp="1"/>
          </p:cNvSpPr>
          <p:nvPr>
            <p:ph type="body" sz="quarter" idx="34" hasCustomPrompt="1"/>
          </p:nvPr>
        </p:nvSpPr>
        <p:spPr>
          <a:xfrm>
            <a:off x="5659421"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34" name="Marcador de texto 14">
            <a:extLst>
              <a:ext uri="{FF2B5EF4-FFF2-40B4-BE49-F238E27FC236}">
                <a16:creationId xmlns:a16="http://schemas.microsoft.com/office/drawing/2014/main" id="{32CD6E05-4E76-4ADF-9FC8-4321B2B9600C}"/>
              </a:ext>
            </a:extLst>
          </p:cNvPr>
          <p:cNvSpPr>
            <a:spLocks noGrp="1"/>
          </p:cNvSpPr>
          <p:nvPr>
            <p:ph type="body" sz="quarter" idx="35" hasCustomPrompt="1"/>
          </p:nvPr>
        </p:nvSpPr>
        <p:spPr>
          <a:xfrm>
            <a:off x="6448836"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35" name="Marcador de texto 14">
            <a:extLst>
              <a:ext uri="{FF2B5EF4-FFF2-40B4-BE49-F238E27FC236}">
                <a16:creationId xmlns:a16="http://schemas.microsoft.com/office/drawing/2014/main" id="{3D40BE94-38F8-48B0-9A42-DA1A41975046}"/>
              </a:ext>
            </a:extLst>
          </p:cNvPr>
          <p:cNvSpPr>
            <a:spLocks noGrp="1"/>
          </p:cNvSpPr>
          <p:nvPr>
            <p:ph type="body" sz="quarter" idx="36" hasCustomPrompt="1"/>
          </p:nvPr>
        </p:nvSpPr>
        <p:spPr>
          <a:xfrm>
            <a:off x="7238251"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36" name="Marcador de texto 14">
            <a:extLst>
              <a:ext uri="{FF2B5EF4-FFF2-40B4-BE49-F238E27FC236}">
                <a16:creationId xmlns:a16="http://schemas.microsoft.com/office/drawing/2014/main" id="{CCFECD0B-5901-4EBC-92AA-3DE8CD1132DF}"/>
              </a:ext>
            </a:extLst>
          </p:cNvPr>
          <p:cNvSpPr>
            <a:spLocks noGrp="1"/>
          </p:cNvSpPr>
          <p:nvPr>
            <p:ph type="body" sz="quarter" idx="37" hasCustomPrompt="1"/>
          </p:nvPr>
        </p:nvSpPr>
        <p:spPr>
          <a:xfrm>
            <a:off x="8027666"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37" name="Marcador de texto 14">
            <a:extLst>
              <a:ext uri="{FF2B5EF4-FFF2-40B4-BE49-F238E27FC236}">
                <a16:creationId xmlns:a16="http://schemas.microsoft.com/office/drawing/2014/main" id="{B173BBB1-992E-4C62-B6EF-38E5859DA795}"/>
              </a:ext>
            </a:extLst>
          </p:cNvPr>
          <p:cNvSpPr>
            <a:spLocks noGrp="1"/>
          </p:cNvSpPr>
          <p:nvPr>
            <p:ph type="body" sz="quarter" idx="38" hasCustomPrompt="1"/>
          </p:nvPr>
        </p:nvSpPr>
        <p:spPr>
          <a:xfrm>
            <a:off x="8817081"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38" name="Marcador de texto 14">
            <a:extLst>
              <a:ext uri="{FF2B5EF4-FFF2-40B4-BE49-F238E27FC236}">
                <a16:creationId xmlns:a16="http://schemas.microsoft.com/office/drawing/2014/main" id="{83639117-6091-4743-897D-3E5F4468CCAE}"/>
              </a:ext>
            </a:extLst>
          </p:cNvPr>
          <p:cNvSpPr>
            <a:spLocks noGrp="1"/>
          </p:cNvSpPr>
          <p:nvPr>
            <p:ph type="body" sz="quarter" idx="39" hasCustomPrompt="1"/>
          </p:nvPr>
        </p:nvSpPr>
        <p:spPr>
          <a:xfrm>
            <a:off x="9606496"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39" name="Marcador de texto 14">
            <a:extLst>
              <a:ext uri="{FF2B5EF4-FFF2-40B4-BE49-F238E27FC236}">
                <a16:creationId xmlns:a16="http://schemas.microsoft.com/office/drawing/2014/main" id="{B7A64542-4E5B-4701-845E-5101F87E1102}"/>
              </a:ext>
            </a:extLst>
          </p:cNvPr>
          <p:cNvSpPr>
            <a:spLocks noGrp="1"/>
          </p:cNvSpPr>
          <p:nvPr>
            <p:ph type="body" sz="quarter" idx="40" hasCustomPrompt="1"/>
          </p:nvPr>
        </p:nvSpPr>
        <p:spPr>
          <a:xfrm>
            <a:off x="10395907"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52" name="Marcador de texto 14">
            <a:extLst>
              <a:ext uri="{FF2B5EF4-FFF2-40B4-BE49-F238E27FC236}">
                <a16:creationId xmlns:a16="http://schemas.microsoft.com/office/drawing/2014/main" id="{0F74B4EA-4966-4ABC-8DFD-01157881B81B}"/>
              </a:ext>
            </a:extLst>
          </p:cNvPr>
          <p:cNvSpPr>
            <a:spLocks noGrp="1"/>
          </p:cNvSpPr>
          <p:nvPr>
            <p:ph type="body" sz="quarter" idx="41" hasCustomPrompt="1"/>
          </p:nvPr>
        </p:nvSpPr>
        <p:spPr>
          <a:xfrm>
            <a:off x="696804" y="2720679"/>
            <a:ext cx="1021001" cy="501726"/>
          </a:xfrm>
          <a:prstGeom prst="rect">
            <a:avLst/>
          </a:prstGeom>
        </p:spPr>
        <p:txBody>
          <a:bodyPr rtlCol="0" anchor="ctr">
            <a:noAutofit/>
          </a:bodyPr>
          <a:lstStyle>
            <a:lvl1pPr marL="0" indent="0" algn="ctr">
              <a:buNone/>
              <a:defRPr sz="2000" cap="none" spc="100" baseline="0">
                <a:solidFill>
                  <a:schemeClr val="accent5">
                    <a:lumMod val="50000"/>
                  </a:schemeClr>
                </a:solidFill>
                <a:latin typeface="+mj-lt"/>
              </a:defRPr>
            </a:lvl1pPr>
          </a:lstStyle>
          <a:p>
            <a:pPr lvl="0" rtl="0"/>
            <a:r>
              <a:rPr lang="es-ES" noProof="0"/>
              <a:t>Agregar año</a:t>
            </a:r>
          </a:p>
        </p:txBody>
      </p:sp>
      <p:sp>
        <p:nvSpPr>
          <p:cNvPr id="53" name="Marcador de texto 14">
            <a:extLst>
              <a:ext uri="{FF2B5EF4-FFF2-40B4-BE49-F238E27FC236}">
                <a16:creationId xmlns:a16="http://schemas.microsoft.com/office/drawing/2014/main" id="{D7536456-E749-466F-8EFA-F33D82812277}"/>
              </a:ext>
            </a:extLst>
          </p:cNvPr>
          <p:cNvSpPr>
            <a:spLocks noGrp="1"/>
          </p:cNvSpPr>
          <p:nvPr>
            <p:ph type="body" sz="quarter" idx="42" hasCustomPrompt="1"/>
          </p:nvPr>
        </p:nvSpPr>
        <p:spPr>
          <a:xfrm>
            <a:off x="696804" y="4418755"/>
            <a:ext cx="1021001" cy="501726"/>
          </a:xfrm>
          <a:prstGeom prst="rect">
            <a:avLst/>
          </a:prstGeom>
        </p:spPr>
        <p:txBody>
          <a:bodyPr rtlCol="0" anchor="ctr">
            <a:noAutofit/>
          </a:bodyPr>
          <a:lstStyle>
            <a:lvl1pPr marL="0" indent="0" algn="ctr">
              <a:buNone/>
              <a:defRPr sz="2000" cap="none" spc="100" baseline="0">
                <a:solidFill>
                  <a:schemeClr val="accent5">
                    <a:lumMod val="50000"/>
                  </a:schemeClr>
                </a:solidFill>
                <a:latin typeface="+mj-lt"/>
              </a:defRPr>
            </a:lvl1pPr>
          </a:lstStyle>
          <a:p>
            <a:pPr lvl="0" rtl="0"/>
            <a:r>
              <a:rPr lang="es-ES" noProof="0"/>
              <a:t>Agregar año</a:t>
            </a:r>
          </a:p>
        </p:txBody>
      </p:sp>
      <p:sp>
        <p:nvSpPr>
          <p:cNvPr id="54" name="Marcador de texto 14">
            <a:extLst>
              <a:ext uri="{FF2B5EF4-FFF2-40B4-BE49-F238E27FC236}">
                <a16:creationId xmlns:a16="http://schemas.microsoft.com/office/drawing/2014/main" id="{A6C85040-3D7A-4FD1-B96E-3ED738367662}"/>
              </a:ext>
            </a:extLst>
          </p:cNvPr>
          <p:cNvSpPr>
            <a:spLocks noGrp="1"/>
          </p:cNvSpPr>
          <p:nvPr>
            <p:ph type="body" sz="quarter" idx="43" hasCustomPrompt="1"/>
          </p:nvPr>
        </p:nvSpPr>
        <p:spPr>
          <a:xfrm>
            <a:off x="2029367" y="2120620"/>
            <a:ext cx="1440088" cy="549528"/>
          </a:xfrm>
          <a:prstGeom prst="rect">
            <a:avLst/>
          </a:prstGeom>
        </p:spPr>
        <p:txBody>
          <a:bodyPr rtlCol="0"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55" name="Marcador de texto 14">
            <a:extLst>
              <a:ext uri="{FF2B5EF4-FFF2-40B4-BE49-F238E27FC236}">
                <a16:creationId xmlns:a16="http://schemas.microsoft.com/office/drawing/2014/main" id="{966941C8-0858-4060-8F85-A63D40D05872}"/>
              </a:ext>
            </a:extLst>
          </p:cNvPr>
          <p:cNvSpPr>
            <a:spLocks noGrp="1"/>
          </p:cNvSpPr>
          <p:nvPr>
            <p:ph type="body" sz="quarter" idx="44" hasCustomPrompt="1"/>
          </p:nvPr>
        </p:nvSpPr>
        <p:spPr>
          <a:xfrm>
            <a:off x="4397612" y="2120620"/>
            <a:ext cx="1440088" cy="549528"/>
          </a:xfrm>
          <a:prstGeom prst="rect">
            <a:avLst/>
          </a:prstGeom>
        </p:spPr>
        <p:txBody>
          <a:bodyPr rtlCol="0"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56" name="Marcador de texto 14">
            <a:extLst>
              <a:ext uri="{FF2B5EF4-FFF2-40B4-BE49-F238E27FC236}">
                <a16:creationId xmlns:a16="http://schemas.microsoft.com/office/drawing/2014/main" id="{B66D6339-390D-45A7-BBF7-ADB8D6A0168F}"/>
              </a:ext>
            </a:extLst>
          </p:cNvPr>
          <p:cNvSpPr>
            <a:spLocks noGrp="1"/>
          </p:cNvSpPr>
          <p:nvPr>
            <p:ph type="body" sz="quarter" idx="45" hasCustomPrompt="1"/>
          </p:nvPr>
        </p:nvSpPr>
        <p:spPr>
          <a:xfrm>
            <a:off x="8344687" y="2120620"/>
            <a:ext cx="1440088" cy="549528"/>
          </a:xfrm>
          <a:prstGeom prst="rect">
            <a:avLst/>
          </a:prstGeom>
        </p:spPr>
        <p:txBody>
          <a:bodyPr rtlCol="0"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57" name="Marcador de texto 14">
            <a:extLst>
              <a:ext uri="{FF2B5EF4-FFF2-40B4-BE49-F238E27FC236}">
                <a16:creationId xmlns:a16="http://schemas.microsoft.com/office/drawing/2014/main" id="{89C25EC2-6755-441D-BD59-204C60EFD6AE}"/>
              </a:ext>
            </a:extLst>
          </p:cNvPr>
          <p:cNvSpPr>
            <a:spLocks noGrp="1"/>
          </p:cNvSpPr>
          <p:nvPr>
            <p:ph type="body" sz="quarter" idx="46" hasCustomPrompt="1"/>
          </p:nvPr>
        </p:nvSpPr>
        <p:spPr>
          <a:xfrm>
            <a:off x="2029367" y="3854752"/>
            <a:ext cx="1440088" cy="557165"/>
          </a:xfrm>
          <a:prstGeom prst="rect">
            <a:avLst/>
          </a:prstGeom>
        </p:spPr>
        <p:txBody>
          <a:bodyPr rtlCol="0"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58" name="Marcador de texto 14">
            <a:extLst>
              <a:ext uri="{FF2B5EF4-FFF2-40B4-BE49-F238E27FC236}">
                <a16:creationId xmlns:a16="http://schemas.microsoft.com/office/drawing/2014/main" id="{5AA552AB-DFEE-4CE4-9596-F63F557FD478}"/>
              </a:ext>
            </a:extLst>
          </p:cNvPr>
          <p:cNvSpPr>
            <a:spLocks noGrp="1"/>
          </p:cNvSpPr>
          <p:nvPr>
            <p:ph type="body" sz="quarter" idx="47" hasCustomPrompt="1"/>
          </p:nvPr>
        </p:nvSpPr>
        <p:spPr>
          <a:xfrm>
            <a:off x="5976442" y="3854752"/>
            <a:ext cx="1440088" cy="557165"/>
          </a:xfrm>
          <a:prstGeom prst="rect">
            <a:avLst/>
          </a:prstGeom>
        </p:spPr>
        <p:txBody>
          <a:bodyPr rtlCol="0" anchor="ctr">
            <a:noAutofit/>
          </a:bodyPr>
          <a:lstStyle>
            <a:lvl1pPr marL="0" indent="0" algn="ctr">
              <a:lnSpc>
                <a:spcPct val="100000"/>
              </a:lnSpc>
              <a:spcBef>
                <a:spcPts val="0"/>
              </a:spcBef>
              <a:buNone/>
              <a:defRPr sz="1400" b="1" cap="none" spc="100" baseline="0">
                <a:solidFill>
                  <a:schemeClr val="accent4"/>
                </a:solidFill>
                <a:latin typeface="+mn-lt"/>
              </a:defRPr>
            </a:lvl1pPr>
          </a:lstStyle>
          <a:p>
            <a:pPr lvl="0" rtl="0"/>
            <a:r>
              <a:rPr lang="es-ES" noProof="0"/>
              <a:t>Haga clic para agregar texto</a:t>
            </a:r>
          </a:p>
        </p:txBody>
      </p:sp>
      <p:sp>
        <p:nvSpPr>
          <p:cNvPr id="59" name="Marcador de texto 14">
            <a:extLst>
              <a:ext uri="{FF2B5EF4-FFF2-40B4-BE49-F238E27FC236}">
                <a16:creationId xmlns:a16="http://schemas.microsoft.com/office/drawing/2014/main" id="{8AA79F31-661A-42DB-97E9-B3633BF6622E}"/>
              </a:ext>
            </a:extLst>
          </p:cNvPr>
          <p:cNvSpPr>
            <a:spLocks noGrp="1"/>
          </p:cNvSpPr>
          <p:nvPr>
            <p:ph type="body" sz="quarter" idx="48" hasCustomPrompt="1"/>
          </p:nvPr>
        </p:nvSpPr>
        <p:spPr>
          <a:xfrm>
            <a:off x="9923517" y="3854752"/>
            <a:ext cx="1440088" cy="557165"/>
          </a:xfrm>
          <a:prstGeom prst="rect">
            <a:avLst/>
          </a:prstGeom>
        </p:spPr>
        <p:txBody>
          <a:bodyPr rtlCol="0"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rtl="0"/>
            <a:r>
              <a:rPr lang="es-ES" noProof="0"/>
              <a:t>Haga clic para agregar texto</a:t>
            </a:r>
          </a:p>
        </p:txBody>
      </p:sp>
      <p:sp>
        <p:nvSpPr>
          <p:cNvPr id="2" name="Título 1">
            <a:extLst>
              <a:ext uri="{FF2B5EF4-FFF2-40B4-BE49-F238E27FC236}">
                <a16:creationId xmlns:a16="http://schemas.microsoft.com/office/drawing/2014/main" id="{5171E1E5-ACAD-4ED5-AAF2-539AF0733FC8}"/>
              </a:ext>
            </a:extLst>
          </p:cNvPr>
          <p:cNvSpPr>
            <a:spLocks noGrp="1"/>
          </p:cNvSpPr>
          <p:nvPr>
            <p:ph type="title" hasCustomPrompt="1"/>
          </p:nvPr>
        </p:nvSpPr>
        <p:spPr>
          <a:xfrm>
            <a:off x="838200" y="671808"/>
            <a:ext cx="10515600" cy="661924"/>
          </a:xfrm>
        </p:spPr>
        <p:txBody>
          <a:bodyPr rtlCol="0"/>
          <a:lstStyle>
            <a:lvl1pPr>
              <a:defRPr/>
            </a:lvl1pPr>
          </a:lstStyle>
          <a:p>
            <a:pPr rtl="0"/>
            <a:r>
              <a:rPr lang="es-ES" noProof="0"/>
              <a:t>Haga clic para agregar un título</a:t>
            </a:r>
          </a:p>
        </p:txBody>
      </p:sp>
    </p:spTree>
    <p:extLst>
      <p:ext uri="{BB962C8B-B14F-4D97-AF65-F5344CB8AC3E}">
        <p14:creationId xmlns:p14="http://schemas.microsoft.com/office/powerpoint/2010/main" val="2573509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Finanzas">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91DFB87B-D4AD-42B4-8993-D5BD0311CFF4}"/>
              </a:ext>
            </a:extLst>
          </p:cNvPr>
          <p:cNvSpPr>
            <a:spLocks noGrp="1"/>
          </p:cNvSpPr>
          <p:nvPr>
            <p:ph type="dt" sz="half" idx="10"/>
          </p:nvPr>
        </p:nvSpPr>
        <p:spPr/>
        <p:txBody>
          <a:bodyPr rtlCol="0">
            <a:noAutofit/>
          </a:bodyPr>
          <a:lstStyle>
            <a:lvl1pPr>
              <a:defRPr>
                <a:solidFill>
                  <a:schemeClr val="bg2">
                    <a:lumMod val="50000"/>
                  </a:schemeClr>
                </a:solidFill>
              </a:defRPr>
            </a:lvl1pPr>
          </a:lstStyle>
          <a:p>
            <a:pPr rtl="0"/>
            <a:r>
              <a:rPr lang="es-ES" noProof="0"/>
              <a:t>03/8/20XX</a:t>
            </a:r>
          </a:p>
        </p:txBody>
      </p:sp>
      <p:sp>
        <p:nvSpPr>
          <p:cNvPr id="4" name="Marcador de pie de página 3">
            <a:extLst>
              <a:ext uri="{FF2B5EF4-FFF2-40B4-BE49-F238E27FC236}">
                <a16:creationId xmlns:a16="http://schemas.microsoft.com/office/drawing/2014/main" id="{DEBDA0E7-08C2-442E-A8B3-F1218B69F28B}"/>
              </a:ext>
            </a:extLst>
          </p:cNvPr>
          <p:cNvSpPr>
            <a:spLocks noGrp="1"/>
          </p:cNvSpPr>
          <p:nvPr>
            <p:ph type="ftr" sz="quarter" idx="11"/>
          </p:nvPr>
        </p:nvSpPr>
        <p:spPr/>
        <p:txBody>
          <a:bodyPr rtlCol="0">
            <a:noAutofit/>
          </a:bodyPr>
          <a:lstStyle>
            <a:lvl1pPr>
              <a:defRPr>
                <a:solidFill>
                  <a:schemeClr val="bg2">
                    <a:lumMod val="50000"/>
                  </a:schemeClr>
                </a:solidFill>
              </a:defRPr>
            </a:lvl1pPr>
          </a:lstStyle>
          <a:p>
            <a:pPr rtl="0"/>
            <a:r>
              <a:rPr lang="es-ES" noProof="0"/>
              <a:t>PRESENTACIÓN DE LANZAMIENTO</a:t>
            </a:r>
          </a:p>
        </p:txBody>
      </p:sp>
      <p:sp>
        <p:nvSpPr>
          <p:cNvPr id="5" name="Marcador de número de diapositiva 4">
            <a:extLst>
              <a:ext uri="{FF2B5EF4-FFF2-40B4-BE49-F238E27FC236}">
                <a16:creationId xmlns:a16="http://schemas.microsoft.com/office/drawing/2014/main" id="{869842E0-2E48-4C5C-9EC5-429BF2DA44B5}"/>
              </a:ext>
            </a:extLst>
          </p:cNvPr>
          <p:cNvSpPr>
            <a:spLocks noGrp="1"/>
          </p:cNvSpPr>
          <p:nvPr>
            <p:ph type="sldNum" sz="quarter" idx="12"/>
          </p:nvPr>
        </p:nvSpPr>
        <p:spPr/>
        <p:txBody>
          <a:bodyPr rtlCol="0">
            <a:noAutofit/>
          </a:bodyPr>
          <a:lstStyle>
            <a:lvl1pPr>
              <a:defRPr>
                <a:solidFill>
                  <a:schemeClr val="bg2">
                    <a:lumMod val="50000"/>
                  </a:schemeClr>
                </a:solidFill>
              </a:defRPr>
            </a:lvl1pPr>
          </a:lstStyle>
          <a:p>
            <a:pPr rtl="0"/>
            <a:fld id="{BF860B6F-2FE3-4DE6-9496-980E987E7466}" type="slidenum">
              <a:rPr lang="es-ES" noProof="0" smtClean="0"/>
              <a:pPr rtl="0"/>
              <a:t>‹Nº›</a:t>
            </a:fld>
            <a:endParaRPr lang="es-ES" noProof="0"/>
          </a:p>
        </p:txBody>
      </p:sp>
      <p:sp>
        <p:nvSpPr>
          <p:cNvPr id="2" name="Rectángulo 1">
            <a:extLst>
              <a:ext uri="{FF2B5EF4-FFF2-40B4-BE49-F238E27FC236}">
                <a16:creationId xmlns:a16="http://schemas.microsoft.com/office/drawing/2014/main" id="{AA3808EC-BC22-46D4-895E-0A67F6EE1907}"/>
              </a:ext>
            </a:extLst>
          </p:cNvPr>
          <p:cNvSpPr/>
          <p:nvPr userDrawn="1"/>
        </p:nvSpPr>
        <p:spPr>
          <a:xfrm>
            <a:off x="9393543"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6" name="Título 5">
            <a:extLst>
              <a:ext uri="{FF2B5EF4-FFF2-40B4-BE49-F238E27FC236}">
                <a16:creationId xmlns:a16="http://schemas.microsoft.com/office/drawing/2014/main" id="{6783E2FE-F5EA-4C43-BC5B-23330B11D446}"/>
              </a:ext>
            </a:extLst>
          </p:cNvPr>
          <p:cNvSpPr>
            <a:spLocks noGrp="1"/>
          </p:cNvSpPr>
          <p:nvPr>
            <p:ph type="title" hasCustomPrompt="1"/>
          </p:nvPr>
        </p:nvSpPr>
        <p:spPr>
          <a:xfrm rot="5400000">
            <a:off x="8333552" y="3930709"/>
            <a:ext cx="3975244" cy="996551"/>
          </a:xfrm>
        </p:spPr>
        <p:txBody>
          <a:bodyPr rtlCol="0"/>
          <a:lstStyle>
            <a:lvl1pPr>
              <a:defRPr/>
            </a:lvl1pPr>
          </a:lstStyle>
          <a:p>
            <a:pPr rtl="0"/>
            <a:r>
              <a:rPr lang="es-ES" noProof="0"/>
              <a:t>Haga clic para agregar un título</a:t>
            </a:r>
          </a:p>
        </p:txBody>
      </p:sp>
    </p:spTree>
    <p:extLst>
      <p:ext uri="{BB962C8B-B14F-4D97-AF65-F5344CB8AC3E}">
        <p14:creationId xmlns:p14="http://schemas.microsoft.com/office/powerpoint/2010/main" val="31058136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ozca al equipo 4-Up">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40F7723-F5B1-4A97-921F-93E42B12D62B}"/>
              </a:ext>
            </a:extLst>
          </p:cNvPr>
          <p:cNvSpPr/>
          <p:nvPr userDrawn="1"/>
        </p:nvSpPr>
        <p:spPr>
          <a:xfrm>
            <a:off x="4659086" y="0"/>
            <a:ext cx="7532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3" name="Marcador de fecha 2">
            <a:extLst>
              <a:ext uri="{FF2B5EF4-FFF2-40B4-BE49-F238E27FC236}">
                <a16:creationId xmlns:a16="http://schemas.microsoft.com/office/drawing/2014/main" id="{E1670FDF-6533-4E3F-94A4-2548DA2F9C6C}"/>
              </a:ext>
            </a:extLst>
          </p:cNvPr>
          <p:cNvSpPr>
            <a:spLocks noGrp="1"/>
          </p:cNvSpPr>
          <p:nvPr>
            <p:ph type="dt" sz="half" idx="10"/>
          </p:nvPr>
        </p:nvSpPr>
        <p:spPr/>
        <p:txBody>
          <a:bodyPr rtlCol="0">
            <a:noAutofit/>
          </a:bodyPr>
          <a:lstStyle/>
          <a:p>
            <a:pPr rtl="0"/>
            <a:r>
              <a:rPr lang="es-ES" noProof="0"/>
              <a:t>03/8/20XX</a:t>
            </a:r>
          </a:p>
        </p:txBody>
      </p:sp>
      <p:sp>
        <p:nvSpPr>
          <p:cNvPr id="4" name="Marcador de pie de página 3">
            <a:extLst>
              <a:ext uri="{FF2B5EF4-FFF2-40B4-BE49-F238E27FC236}">
                <a16:creationId xmlns:a16="http://schemas.microsoft.com/office/drawing/2014/main" id="{DFDB69DE-3108-4A10-8EDD-EC2EF3F52F04}"/>
              </a:ext>
            </a:extLst>
          </p:cNvPr>
          <p:cNvSpPr>
            <a:spLocks noGrp="1"/>
          </p:cNvSpPr>
          <p:nvPr>
            <p:ph type="ftr" sz="quarter" idx="11"/>
          </p:nvPr>
        </p:nvSpPr>
        <p:spPr/>
        <p:txBody>
          <a:bodyPr rtlCol="0">
            <a:noAutofit/>
          </a:bodyPr>
          <a:lstStyle/>
          <a:p>
            <a:pPr rtl="0"/>
            <a:r>
              <a:rPr lang="es-ES" noProof="0"/>
              <a:t>PRESENTACIÓN DE LANZAMIENTO</a:t>
            </a:r>
          </a:p>
        </p:txBody>
      </p:sp>
      <p:sp>
        <p:nvSpPr>
          <p:cNvPr id="5" name="Marcador de número de diapositiva 4">
            <a:extLst>
              <a:ext uri="{FF2B5EF4-FFF2-40B4-BE49-F238E27FC236}">
                <a16:creationId xmlns:a16="http://schemas.microsoft.com/office/drawing/2014/main" id="{C49B337B-1B07-4B9D-9563-C5E433F8395A}"/>
              </a:ext>
            </a:extLst>
          </p:cNvPr>
          <p:cNvSpPr>
            <a:spLocks noGrp="1"/>
          </p:cNvSpPr>
          <p:nvPr>
            <p:ph type="sldNum" sz="quarter" idx="12"/>
          </p:nvPr>
        </p:nvSpPr>
        <p:spPr/>
        <p:txBody>
          <a:bodyPr rtlCol="0">
            <a:noAutofit/>
          </a:bodyPr>
          <a:lstStyle/>
          <a:p>
            <a:pPr rtl="0"/>
            <a:fld id="{BF860B6F-2FE3-4DE6-9496-980E987E7466}" type="slidenum">
              <a:rPr lang="es-ES" noProof="0" smtClean="0"/>
              <a:pPr rtl="0"/>
              <a:t>‹Nº›</a:t>
            </a:fld>
            <a:endParaRPr lang="es-ES" noProof="0"/>
          </a:p>
        </p:txBody>
      </p:sp>
      <p:sp>
        <p:nvSpPr>
          <p:cNvPr id="9" name="Marcador de posición de imagen 9">
            <a:extLst>
              <a:ext uri="{FF2B5EF4-FFF2-40B4-BE49-F238E27FC236}">
                <a16:creationId xmlns:a16="http://schemas.microsoft.com/office/drawing/2014/main" id="{FA44B00A-A50E-49C2-AE8C-E243734442AF}"/>
              </a:ext>
            </a:extLst>
          </p:cNvPr>
          <p:cNvSpPr>
            <a:spLocks noGrp="1"/>
          </p:cNvSpPr>
          <p:nvPr>
            <p:ph type="pic" sz="quarter" idx="14" hasCustomPrompt="1"/>
          </p:nvPr>
        </p:nvSpPr>
        <p:spPr>
          <a:xfrm>
            <a:off x="6031913" y="671944"/>
            <a:ext cx="2013133" cy="1697455"/>
          </a:xfrm>
          <a:prstGeom prst="rect">
            <a:avLst/>
          </a:prstGeom>
        </p:spPr>
        <p:txBody>
          <a:bodyPr rtlCol="0">
            <a:noAutofit/>
          </a:bodyPr>
          <a:lstStyle>
            <a:lvl1pPr marL="0" indent="0" algn="ctr">
              <a:buNone/>
              <a:defRPr/>
            </a:lvl1pPr>
          </a:lstStyle>
          <a:p>
            <a:pPr rtl="0"/>
            <a:r>
              <a:rPr lang="es-ES" noProof="0"/>
              <a:t>Haga clic para agregar una foto</a:t>
            </a:r>
          </a:p>
        </p:txBody>
      </p:sp>
      <p:sp>
        <p:nvSpPr>
          <p:cNvPr id="10" name="Marcador de texto 10">
            <a:extLst>
              <a:ext uri="{FF2B5EF4-FFF2-40B4-BE49-F238E27FC236}">
                <a16:creationId xmlns:a16="http://schemas.microsoft.com/office/drawing/2014/main" id="{300A1A7F-BD7F-4CB8-A8BD-C7DDCD62C9A8}"/>
              </a:ext>
            </a:extLst>
          </p:cNvPr>
          <p:cNvSpPr>
            <a:spLocks noGrp="1"/>
          </p:cNvSpPr>
          <p:nvPr>
            <p:ph type="body" sz="quarter" idx="18" hasCustomPrompt="1"/>
          </p:nvPr>
        </p:nvSpPr>
        <p:spPr>
          <a:xfrm>
            <a:off x="5794627" y="2426760"/>
            <a:ext cx="2487705" cy="411277"/>
          </a:xfrm>
          <a:prstGeom prst="rect">
            <a:avLst/>
          </a:prstGeom>
        </p:spPr>
        <p:txBody>
          <a:bodyPr rtlCol="0" anchor="b">
            <a:noAutofit/>
          </a:bodyPr>
          <a:lstStyle>
            <a:lvl1pPr marL="0" indent="0" algn="ctr">
              <a:buNone/>
              <a:defRPr sz="1600" cap="all" spc="100" baseline="0">
                <a:solidFill>
                  <a:schemeClr val="accent1"/>
                </a:solidFill>
                <a:latin typeface="+mj-lt"/>
              </a:defRPr>
            </a:lvl1pPr>
          </a:lstStyle>
          <a:p>
            <a:pPr lvl="0" rtl="0"/>
            <a:r>
              <a:rPr lang="es-ES" noProof="0"/>
              <a:t>Agregar nombre</a:t>
            </a:r>
          </a:p>
        </p:txBody>
      </p:sp>
      <p:sp>
        <p:nvSpPr>
          <p:cNvPr id="11" name="Marcador de texto 10">
            <a:extLst>
              <a:ext uri="{FF2B5EF4-FFF2-40B4-BE49-F238E27FC236}">
                <a16:creationId xmlns:a16="http://schemas.microsoft.com/office/drawing/2014/main" id="{C4253CF9-87EA-4162-8CBD-63E10EBEB6E6}"/>
              </a:ext>
            </a:extLst>
          </p:cNvPr>
          <p:cNvSpPr>
            <a:spLocks noGrp="1"/>
          </p:cNvSpPr>
          <p:nvPr>
            <p:ph type="body" sz="quarter" idx="19" hasCustomPrompt="1"/>
          </p:nvPr>
        </p:nvSpPr>
        <p:spPr>
          <a:xfrm>
            <a:off x="5794627" y="2801755"/>
            <a:ext cx="2487705" cy="435631"/>
          </a:xfrm>
          <a:prstGeom prst="rect">
            <a:avLst/>
          </a:prstGeom>
        </p:spPr>
        <p:txBody>
          <a:bodyPr rtlCol="0" anchor="t">
            <a:noAutofit/>
          </a:bodyPr>
          <a:lstStyle>
            <a:lvl1pPr marL="0" indent="0" algn="ctr">
              <a:buNone/>
              <a:defRPr sz="1400" cap="none" spc="100" baseline="0">
                <a:solidFill>
                  <a:schemeClr val="accent1"/>
                </a:solidFill>
                <a:latin typeface="+mn-lt"/>
              </a:defRPr>
            </a:lvl1pPr>
          </a:lstStyle>
          <a:p>
            <a:pPr lvl="0" rtl="0"/>
            <a:r>
              <a:rPr lang="es-ES" noProof="0"/>
              <a:t>Agregar título</a:t>
            </a:r>
          </a:p>
        </p:txBody>
      </p:sp>
      <p:sp>
        <p:nvSpPr>
          <p:cNvPr id="24" name="Marcador de posición de imagen 9">
            <a:extLst>
              <a:ext uri="{FF2B5EF4-FFF2-40B4-BE49-F238E27FC236}">
                <a16:creationId xmlns:a16="http://schemas.microsoft.com/office/drawing/2014/main" id="{F099E8E6-E766-4B5B-8E98-7D92E8F91A95}"/>
              </a:ext>
            </a:extLst>
          </p:cNvPr>
          <p:cNvSpPr>
            <a:spLocks noGrp="1"/>
          </p:cNvSpPr>
          <p:nvPr>
            <p:ph type="pic" sz="quarter" idx="23" hasCustomPrompt="1"/>
          </p:nvPr>
        </p:nvSpPr>
        <p:spPr>
          <a:xfrm>
            <a:off x="9038065" y="671944"/>
            <a:ext cx="2013133" cy="1697455"/>
          </a:xfrm>
          <a:prstGeom prst="rect">
            <a:avLst/>
          </a:prstGeom>
        </p:spPr>
        <p:txBody>
          <a:bodyPr rtlCol="0">
            <a:noAutofit/>
          </a:bodyPr>
          <a:lstStyle>
            <a:lvl1pPr marL="0" indent="0" algn="ctr">
              <a:buNone/>
              <a:defRPr/>
            </a:lvl1pPr>
          </a:lstStyle>
          <a:p>
            <a:pPr rtl="0"/>
            <a:r>
              <a:rPr lang="es-ES" noProof="0"/>
              <a:t>Haga clic para agregar una foto</a:t>
            </a:r>
          </a:p>
        </p:txBody>
      </p:sp>
      <p:sp>
        <p:nvSpPr>
          <p:cNvPr id="30" name="Marcador de texto 10">
            <a:extLst>
              <a:ext uri="{FF2B5EF4-FFF2-40B4-BE49-F238E27FC236}">
                <a16:creationId xmlns:a16="http://schemas.microsoft.com/office/drawing/2014/main" id="{A3AC6007-1F43-4D93-842F-2E1F01D19B20}"/>
              </a:ext>
            </a:extLst>
          </p:cNvPr>
          <p:cNvSpPr>
            <a:spLocks noGrp="1"/>
          </p:cNvSpPr>
          <p:nvPr>
            <p:ph type="body" sz="quarter" idx="29" hasCustomPrompt="1"/>
          </p:nvPr>
        </p:nvSpPr>
        <p:spPr>
          <a:xfrm>
            <a:off x="8800779" y="2426197"/>
            <a:ext cx="2487705" cy="411277"/>
          </a:xfrm>
          <a:prstGeom prst="rect">
            <a:avLst/>
          </a:prstGeom>
        </p:spPr>
        <p:txBody>
          <a:bodyPr rtlCol="0" anchor="b">
            <a:noAutofit/>
          </a:bodyPr>
          <a:lstStyle>
            <a:lvl1pPr marL="0" indent="0" algn="ctr">
              <a:buNone/>
              <a:defRPr sz="1600" cap="all" spc="100" baseline="0">
                <a:solidFill>
                  <a:schemeClr val="accent1"/>
                </a:solidFill>
                <a:latin typeface="+mj-lt"/>
              </a:defRPr>
            </a:lvl1pPr>
          </a:lstStyle>
          <a:p>
            <a:pPr lvl="0" rtl="0"/>
            <a:r>
              <a:rPr lang="es-ES" noProof="0"/>
              <a:t>Agregar nombre</a:t>
            </a:r>
          </a:p>
        </p:txBody>
      </p:sp>
      <p:sp>
        <p:nvSpPr>
          <p:cNvPr id="31" name="Marcador de texto 10">
            <a:extLst>
              <a:ext uri="{FF2B5EF4-FFF2-40B4-BE49-F238E27FC236}">
                <a16:creationId xmlns:a16="http://schemas.microsoft.com/office/drawing/2014/main" id="{85EC4308-1195-47F4-A415-8637701ADF8A}"/>
              </a:ext>
            </a:extLst>
          </p:cNvPr>
          <p:cNvSpPr>
            <a:spLocks noGrp="1"/>
          </p:cNvSpPr>
          <p:nvPr>
            <p:ph type="body" sz="quarter" idx="30" hasCustomPrompt="1"/>
          </p:nvPr>
        </p:nvSpPr>
        <p:spPr>
          <a:xfrm>
            <a:off x="8800779" y="2801192"/>
            <a:ext cx="2487705" cy="435631"/>
          </a:xfrm>
          <a:prstGeom prst="rect">
            <a:avLst/>
          </a:prstGeom>
        </p:spPr>
        <p:txBody>
          <a:bodyPr rtlCol="0" anchor="t">
            <a:noAutofit/>
          </a:bodyPr>
          <a:lstStyle>
            <a:lvl1pPr marL="0" indent="0" algn="ctr">
              <a:buNone/>
              <a:defRPr sz="1400" cap="none" spc="100" baseline="0">
                <a:solidFill>
                  <a:schemeClr val="accent1"/>
                </a:solidFill>
                <a:latin typeface="+mn-lt"/>
              </a:defRPr>
            </a:lvl1pPr>
          </a:lstStyle>
          <a:p>
            <a:pPr lvl="0" rtl="0"/>
            <a:r>
              <a:rPr lang="es-ES" noProof="0"/>
              <a:t>Agregar título</a:t>
            </a:r>
          </a:p>
        </p:txBody>
      </p:sp>
      <p:sp>
        <p:nvSpPr>
          <p:cNvPr id="38" name="Marcador de posición de imagen 9">
            <a:extLst>
              <a:ext uri="{FF2B5EF4-FFF2-40B4-BE49-F238E27FC236}">
                <a16:creationId xmlns:a16="http://schemas.microsoft.com/office/drawing/2014/main" id="{8E583185-DBE3-45E6-B367-B88C50A91CEA}"/>
              </a:ext>
            </a:extLst>
          </p:cNvPr>
          <p:cNvSpPr>
            <a:spLocks noGrp="1"/>
          </p:cNvSpPr>
          <p:nvPr>
            <p:ph type="pic" sz="quarter" idx="31" hasCustomPrompt="1"/>
          </p:nvPr>
        </p:nvSpPr>
        <p:spPr>
          <a:xfrm>
            <a:off x="6031913" y="3494316"/>
            <a:ext cx="2013133" cy="1697455"/>
          </a:xfrm>
          <a:prstGeom prst="rect">
            <a:avLst/>
          </a:prstGeom>
        </p:spPr>
        <p:txBody>
          <a:bodyPr rtlCol="0">
            <a:noAutofit/>
          </a:bodyPr>
          <a:lstStyle>
            <a:lvl1pPr marL="0" indent="0" algn="ctr">
              <a:buNone/>
              <a:defRPr/>
            </a:lvl1pPr>
          </a:lstStyle>
          <a:p>
            <a:pPr rtl="0"/>
            <a:r>
              <a:rPr lang="es-ES" noProof="0"/>
              <a:t>Haga clic para agregar una foto</a:t>
            </a:r>
          </a:p>
        </p:txBody>
      </p:sp>
      <p:sp>
        <p:nvSpPr>
          <p:cNvPr id="39" name="Marcador de texto 10">
            <a:extLst>
              <a:ext uri="{FF2B5EF4-FFF2-40B4-BE49-F238E27FC236}">
                <a16:creationId xmlns:a16="http://schemas.microsoft.com/office/drawing/2014/main" id="{0B472BE4-F051-416A-AFCF-53E847C3E546}"/>
              </a:ext>
            </a:extLst>
          </p:cNvPr>
          <p:cNvSpPr>
            <a:spLocks noGrp="1"/>
          </p:cNvSpPr>
          <p:nvPr>
            <p:ph type="body" sz="quarter" idx="32" hasCustomPrompt="1"/>
          </p:nvPr>
        </p:nvSpPr>
        <p:spPr>
          <a:xfrm>
            <a:off x="5794627" y="5249132"/>
            <a:ext cx="2487705" cy="411277"/>
          </a:xfrm>
          <a:prstGeom prst="rect">
            <a:avLst/>
          </a:prstGeom>
        </p:spPr>
        <p:txBody>
          <a:bodyPr rtlCol="0" anchor="b">
            <a:noAutofit/>
          </a:bodyPr>
          <a:lstStyle>
            <a:lvl1pPr marL="0" indent="0" algn="ctr">
              <a:buNone/>
              <a:defRPr sz="1600" cap="all" spc="100" baseline="0">
                <a:solidFill>
                  <a:schemeClr val="accent1"/>
                </a:solidFill>
                <a:latin typeface="+mj-lt"/>
              </a:defRPr>
            </a:lvl1pPr>
          </a:lstStyle>
          <a:p>
            <a:pPr lvl="0" rtl="0"/>
            <a:r>
              <a:rPr lang="es-ES" noProof="0"/>
              <a:t>Agregar nombre</a:t>
            </a:r>
          </a:p>
        </p:txBody>
      </p:sp>
      <p:sp>
        <p:nvSpPr>
          <p:cNvPr id="40" name="Marcador de texto 10">
            <a:extLst>
              <a:ext uri="{FF2B5EF4-FFF2-40B4-BE49-F238E27FC236}">
                <a16:creationId xmlns:a16="http://schemas.microsoft.com/office/drawing/2014/main" id="{FF4A7512-D4D0-4D2E-A300-C5EE0AC2EC89}"/>
              </a:ext>
            </a:extLst>
          </p:cNvPr>
          <p:cNvSpPr>
            <a:spLocks noGrp="1"/>
          </p:cNvSpPr>
          <p:nvPr>
            <p:ph type="body" sz="quarter" idx="33" hasCustomPrompt="1"/>
          </p:nvPr>
        </p:nvSpPr>
        <p:spPr>
          <a:xfrm>
            <a:off x="5794627" y="5624127"/>
            <a:ext cx="2487705" cy="435631"/>
          </a:xfrm>
          <a:prstGeom prst="rect">
            <a:avLst/>
          </a:prstGeom>
        </p:spPr>
        <p:txBody>
          <a:bodyPr rtlCol="0" anchor="t">
            <a:noAutofit/>
          </a:bodyPr>
          <a:lstStyle>
            <a:lvl1pPr marL="0" indent="0" algn="ctr">
              <a:buNone/>
              <a:defRPr sz="1400" cap="none" spc="100" baseline="0">
                <a:solidFill>
                  <a:schemeClr val="accent1"/>
                </a:solidFill>
                <a:latin typeface="+mn-lt"/>
              </a:defRPr>
            </a:lvl1pPr>
          </a:lstStyle>
          <a:p>
            <a:pPr lvl="0" rtl="0"/>
            <a:r>
              <a:rPr lang="es-ES" noProof="0"/>
              <a:t>Agregar título</a:t>
            </a:r>
          </a:p>
        </p:txBody>
      </p:sp>
      <p:sp>
        <p:nvSpPr>
          <p:cNvPr id="41" name="Marcador de posición de imagen 9">
            <a:extLst>
              <a:ext uri="{FF2B5EF4-FFF2-40B4-BE49-F238E27FC236}">
                <a16:creationId xmlns:a16="http://schemas.microsoft.com/office/drawing/2014/main" id="{7CBE80F1-F6E2-416E-9F4A-EBE15E0F94A5}"/>
              </a:ext>
            </a:extLst>
          </p:cNvPr>
          <p:cNvSpPr>
            <a:spLocks noGrp="1"/>
          </p:cNvSpPr>
          <p:nvPr>
            <p:ph type="pic" sz="quarter" idx="34" hasCustomPrompt="1"/>
          </p:nvPr>
        </p:nvSpPr>
        <p:spPr>
          <a:xfrm>
            <a:off x="9038065" y="3494316"/>
            <a:ext cx="2013133" cy="1697455"/>
          </a:xfrm>
          <a:prstGeom prst="rect">
            <a:avLst/>
          </a:prstGeom>
        </p:spPr>
        <p:txBody>
          <a:bodyPr rtlCol="0">
            <a:noAutofit/>
          </a:bodyPr>
          <a:lstStyle>
            <a:lvl1pPr marL="0" indent="0" algn="ctr">
              <a:buNone/>
              <a:defRPr/>
            </a:lvl1pPr>
          </a:lstStyle>
          <a:p>
            <a:pPr rtl="0"/>
            <a:r>
              <a:rPr lang="es-ES" noProof="0"/>
              <a:t>Haga clic para agregar una foto</a:t>
            </a:r>
          </a:p>
        </p:txBody>
      </p:sp>
      <p:sp>
        <p:nvSpPr>
          <p:cNvPr id="42" name="Marcador de texto 10">
            <a:extLst>
              <a:ext uri="{FF2B5EF4-FFF2-40B4-BE49-F238E27FC236}">
                <a16:creationId xmlns:a16="http://schemas.microsoft.com/office/drawing/2014/main" id="{B9A76D07-863C-4818-9D9C-99B8F83B8F41}"/>
              </a:ext>
            </a:extLst>
          </p:cNvPr>
          <p:cNvSpPr>
            <a:spLocks noGrp="1"/>
          </p:cNvSpPr>
          <p:nvPr>
            <p:ph type="body" sz="quarter" idx="35" hasCustomPrompt="1"/>
          </p:nvPr>
        </p:nvSpPr>
        <p:spPr>
          <a:xfrm>
            <a:off x="8800779" y="5248569"/>
            <a:ext cx="2487705" cy="411277"/>
          </a:xfrm>
          <a:prstGeom prst="rect">
            <a:avLst/>
          </a:prstGeom>
        </p:spPr>
        <p:txBody>
          <a:bodyPr rtlCol="0" anchor="b">
            <a:noAutofit/>
          </a:bodyPr>
          <a:lstStyle>
            <a:lvl1pPr marL="0" indent="0" algn="ctr">
              <a:buNone/>
              <a:defRPr sz="1600" cap="all" spc="100" baseline="0">
                <a:solidFill>
                  <a:schemeClr val="accent1"/>
                </a:solidFill>
                <a:latin typeface="+mj-lt"/>
              </a:defRPr>
            </a:lvl1pPr>
          </a:lstStyle>
          <a:p>
            <a:pPr lvl="0" rtl="0"/>
            <a:r>
              <a:rPr lang="es-ES" noProof="0"/>
              <a:t>Agregar nombre</a:t>
            </a:r>
          </a:p>
        </p:txBody>
      </p:sp>
      <p:sp>
        <p:nvSpPr>
          <p:cNvPr id="43" name="Marcador de texto 10">
            <a:extLst>
              <a:ext uri="{FF2B5EF4-FFF2-40B4-BE49-F238E27FC236}">
                <a16:creationId xmlns:a16="http://schemas.microsoft.com/office/drawing/2014/main" id="{822CAEC7-C513-41B6-9F77-3D5481F849EE}"/>
              </a:ext>
            </a:extLst>
          </p:cNvPr>
          <p:cNvSpPr>
            <a:spLocks noGrp="1"/>
          </p:cNvSpPr>
          <p:nvPr>
            <p:ph type="body" sz="quarter" idx="36" hasCustomPrompt="1"/>
          </p:nvPr>
        </p:nvSpPr>
        <p:spPr>
          <a:xfrm>
            <a:off x="8800779" y="5623564"/>
            <a:ext cx="2487705" cy="435631"/>
          </a:xfrm>
          <a:prstGeom prst="rect">
            <a:avLst/>
          </a:prstGeom>
        </p:spPr>
        <p:txBody>
          <a:bodyPr rtlCol="0" anchor="t">
            <a:noAutofit/>
          </a:bodyPr>
          <a:lstStyle>
            <a:lvl1pPr marL="0" indent="0" algn="ctr">
              <a:buNone/>
              <a:defRPr sz="1400" cap="none" spc="100" baseline="0">
                <a:solidFill>
                  <a:schemeClr val="accent1"/>
                </a:solidFill>
                <a:latin typeface="+mn-lt"/>
              </a:defRPr>
            </a:lvl1pPr>
          </a:lstStyle>
          <a:p>
            <a:pPr lvl="0" rtl="0"/>
            <a:r>
              <a:rPr lang="es-ES" noProof="0"/>
              <a:t>Agregar título</a:t>
            </a:r>
          </a:p>
        </p:txBody>
      </p:sp>
      <p:sp>
        <p:nvSpPr>
          <p:cNvPr id="2" name="Título 1">
            <a:extLst>
              <a:ext uri="{FF2B5EF4-FFF2-40B4-BE49-F238E27FC236}">
                <a16:creationId xmlns:a16="http://schemas.microsoft.com/office/drawing/2014/main" id="{2CC03895-E987-4148-AB13-798D65CB7B03}"/>
              </a:ext>
            </a:extLst>
          </p:cNvPr>
          <p:cNvSpPr>
            <a:spLocks noGrp="1"/>
          </p:cNvSpPr>
          <p:nvPr>
            <p:ph type="title" hasCustomPrompt="1"/>
          </p:nvPr>
        </p:nvSpPr>
        <p:spPr>
          <a:xfrm rot="16200000">
            <a:off x="2238083" y="2746661"/>
            <a:ext cx="4907372" cy="1076155"/>
          </a:xfrm>
        </p:spPr>
        <p:txBody>
          <a:bodyPr rtlCol="0"/>
          <a:lstStyle>
            <a:lvl1pPr algn="ctr">
              <a:defRPr/>
            </a:lvl1pPr>
          </a:lstStyle>
          <a:p>
            <a:pPr rtl="0"/>
            <a:r>
              <a:rPr lang="es-ES" noProof="0"/>
              <a:t>Haga clic para agregar un título</a:t>
            </a:r>
          </a:p>
        </p:txBody>
      </p:sp>
    </p:spTree>
    <p:extLst>
      <p:ext uri="{BB962C8B-B14F-4D97-AF65-F5344CB8AC3E}">
        <p14:creationId xmlns:p14="http://schemas.microsoft.com/office/powerpoint/2010/main" val="19162885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ozca al equipo 8-Up">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0A64182B-9BBA-4B44-BC53-045107E9371D}"/>
              </a:ext>
            </a:extLst>
          </p:cNvPr>
          <p:cNvSpPr/>
          <p:nvPr userDrawn="1"/>
        </p:nvSpPr>
        <p:spPr>
          <a:xfrm>
            <a:off x="2754086" y="0"/>
            <a:ext cx="9437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3" name="Marcador de fecha 2">
            <a:extLst>
              <a:ext uri="{FF2B5EF4-FFF2-40B4-BE49-F238E27FC236}">
                <a16:creationId xmlns:a16="http://schemas.microsoft.com/office/drawing/2014/main" id="{07DA1795-FD62-4E99-989E-A14C0571A741}"/>
              </a:ext>
            </a:extLst>
          </p:cNvPr>
          <p:cNvSpPr>
            <a:spLocks noGrp="1"/>
          </p:cNvSpPr>
          <p:nvPr>
            <p:ph type="dt" sz="half" idx="10"/>
          </p:nvPr>
        </p:nvSpPr>
        <p:spPr/>
        <p:txBody>
          <a:bodyPr rtlCol="0">
            <a:noAutofit/>
          </a:bodyPr>
          <a:lstStyle/>
          <a:p>
            <a:pPr rtl="0"/>
            <a:r>
              <a:rPr lang="es-ES" noProof="0"/>
              <a:t>03/8/20XX</a:t>
            </a:r>
          </a:p>
        </p:txBody>
      </p:sp>
      <p:sp>
        <p:nvSpPr>
          <p:cNvPr id="4" name="Marcador de pie de página 3">
            <a:extLst>
              <a:ext uri="{FF2B5EF4-FFF2-40B4-BE49-F238E27FC236}">
                <a16:creationId xmlns:a16="http://schemas.microsoft.com/office/drawing/2014/main" id="{0F25EE35-717E-4E9F-A75B-366341B39E7B}"/>
              </a:ext>
            </a:extLst>
          </p:cNvPr>
          <p:cNvSpPr>
            <a:spLocks noGrp="1"/>
          </p:cNvSpPr>
          <p:nvPr>
            <p:ph type="ftr" sz="quarter" idx="11"/>
          </p:nvPr>
        </p:nvSpPr>
        <p:spPr/>
        <p:txBody>
          <a:bodyPr rtlCol="0">
            <a:noAutofit/>
          </a:bodyPr>
          <a:lstStyle/>
          <a:p>
            <a:pPr rtl="0"/>
            <a:r>
              <a:rPr lang="es-ES" noProof="0"/>
              <a:t>PRESENTACIÓN DE LANZAMIENTO</a:t>
            </a:r>
          </a:p>
        </p:txBody>
      </p:sp>
      <p:sp>
        <p:nvSpPr>
          <p:cNvPr id="5" name="Marcador de número de diapositiva 4">
            <a:extLst>
              <a:ext uri="{FF2B5EF4-FFF2-40B4-BE49-F238E27FC236}">
                <a16:creationId xmlns:a16="http://schemas.microsoft.com/office/drawing/2014/main" id="{43C606A6-DC50-4DDF-8621-3D530D52B5E4}"/>
              </a:ext>
            </a:extLst>
          </p:cNvPr>
          <p:cNvSpPr>
            <a:spLocks noGrp="1"/>
          </p:cNvSpPr>
          <p:nvPr>
            <p:ph type="sldNum" sz="quarter" idx="12"/>
          </p:nvPr>
        </p:nvSpPr>
        <p:spPr/>
        <p:txBody>
          <a:bodyPr rtlCol="0">
            <a:noAutofit/>
          </a:bodyPr>
          <a:lstStyle/>
          <a:p>
            <a:pPr rtl="0"/>
            <a:fld id="{BF860B6F-2FE3-4DE6-9496-980E987E7466}" type="slidenum">
              <a:rPr lang="es-ES" noProof="0" smtClean="0"/>
              <a:pPr rtl="0"/>
              <a:t>‹Nº›</a:t>
            </a:fld>
            <a:endParaRPr lang="es-ES" noProof="0"/>
          </a:p>
        </p:txBody>
      </p:sp>
      <p:sp>
        <p:nvSpPr>
          <p:cNvPr id="8" name="Marcador de posición de imagen 9">
            <a:extLst>
              <a:ext uri="{FF2B5EF4-FFF2-40B4-BE49-F238E27FC236}">
                <a16:creationId xmlns:a16="http://schemas.microsoft.com/office/drawing/2014/main" id="{9DE112EE-5EA4-49AF-8AF9-754D30C1448E}"/>
              </a:ext>
            </a:extLst>
          </p:cNvPr>
          <p:cNvSpPr>
            <a:spLocks noGrp="1"/>
          </p:cNvSpPr>
          <p:nvPr>
            <p:ph type="pic" sz="quarter" idx="14" hasCustomPrompt="1"/>
          </p:nvPr>
        </p:nvSpPr>
        <p:spPr>
          <a:xfrm>
            <a:off x="3758452" y="1190975"/>
            <a:ext cx="1415744" cy="1193742"/>
          </a:xfrm>
          <a:prstGeom prst="rect">
            <a:avLst/>
          </a:prstGeom>
        </p:spPr>
        <p:txBody>
          <a:bodyPr rtlCol="0">
            <a:noAutofit/>
          </a:bodyPr>
          <a:lstStyle>
            <a:lvl1pPr marL="0" indent="0" algn="ctr">
              <a:buNone/>
              <a:defRPr/>
            </a:lvl1pPr>
          </a:lstStyle>
          <a:p>
            <a:pPr rtl="0"/>
            <a:r>
              <a:rPr lang="es-ES" noProof="0"/>
              <a:t>Haga clic para agregar una foto</a:t>
            </a:r>
          </a:p>
        </p:txBody>
      </p:sp>
      <p:sp>
        <p:nvSpPr>
          <p:cNvPr id="9" name="Marcador de texto 10">
            <a:extLst>
              <a:ext uri="{FF2B5EF4-FFF2-40B4-BE49-F238E27FC236}">
                <a16:creationId xmlns:a16="http://schemas.microsoft.com/office/drawing/2014/main" id="{63210BF0-55FD-4D41-9458-4492BAD292AE}"/>
              </a:ext>
            </a:extLst>
          </p:cNvPr>
          <p:cNvSpPr>
            <a:spLocks noGrp="1"/>
          </p:cNvSpPr>
          <p:nvPr>
            <p:ph type="body" sz="quarter" idx="18" hasCustomPrompt="1"/>
          </p:nvPr>
        </p:nvSpPr>
        <p:spPr>
          <a:xfrm>
            <a:off x="3474958" y="2442078"/>
            <a:ext cx="1982733" cy="411277"/>
          </a:xfrm>
          <a:prstGeom prst="rect">
            <a:avLst/>
          </a:prstGeom>
        </p:spPr>
        <p:txBody>
          <a:bodyPr rtlCol="0" anchor="b">
            <a:noAutofit/>
          </a:bodyPr>
          <a:lstStyle>
            <a:lvl1pPr marL="0" indent="0" algn="ctr">
              <a:buNone/>
              <a:defRPr sz="1400" cap="all" spc="100" baseline="0">
                <a:solidFill>
                  <a:schemeClr val="accent1"/>
                </a:solidFill>
                <a:latin typeface="+mj-lt"/>
              </a:defRPr>
            </a:lvl1pPr>
          </a:lstStyle>
          <a:p>
            <a:pPr lvl="0" rtl="0"/>
            <a:r>
              <a:rPr lang="es-ES" noProof="0"/>
              <a:t>Agregar nombre</a:t>
            </a:r>
          </a:p>
        </p:txBody>
      </p:sp>
      <p:sp>
        <p:nvSpPr>
          <p:cNvPr id="10" name="Marcador de texto 10">
            <a:extLst>
              <a:ext uri="{FF2B5EF4-FFF2-40B4-BE49-F238E27FC236}">
                <a16:creationId xmlns:a16="http://schemas.microsoft.com/office/drawing/2014/main" id="{A739369F-4EDD-4B19-8395-084759667B62}"/>
              </a:ext>
            </a:extLst>
          </p:cNvPr>
          <p:cNvSpPr>
            <a:spLocks noGrp="1"/>
          </p:cNvSpPr>
          <p:nvPr>
            <p:ph type="body" sz="quarter" idx="19" hasCustomPrompt="1"/>
          </p:nvPr>
        </p:nvSpPr>
        <p:spPr>
          <a:xfrm>
            <a:off x="3474958" y="2746735"/>
            <a:ext cx="1982733" cy="617787"/>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es-ES" noProof="0"/>
              <a:t>Agregar título</a:t>
            </a:r>
          </a:p>
        </p:txBody>
      </p:sp>
      <p:sp>
        <p:nvSpPr>
          <p:cNvPr id="17" name="Marcador de posición de imagen 9">
            <a:extLst>
              <a:ext uri="{FF2B5EF4-FFF2-40B4-BE49-F238E27FC236}">
                <a16:creationId xmlns:a16="http://schemas.microsoft.com/office/drawing/2014/main" id="{A72E3657-9D29-484E-819B-67EA4ADC474B}"/>
              </a:ext>
            </a:extLst>
          </p:cNvPr>
          <p:cNvSpPr>
            <a:spLocks noGrp="1"/>
          </p:cNvSpPr>
          <p:nvPr>
            <p:ph type="pic" sz="quarter" idx="20" hasCustomPrompt="1"/>
          </p:nvPr>
        </p:nvSpPr>
        <p:spPr>
          <a:xfrm>
            <a:off x="5858792" y="1190975"/>
            <a:ext cx="1415744" cy="1193742"/>
          </a:xfrm>
          <a:prstGeom prst="rect">
            <a:avLst/>
          </a:prstGeom>
        </p:spPr>
        <p:txBody>
          <a:bodyPr rtlCol="0">
            <a:noAutofit/>
          </a:bodyPr>
          <a:lstStyle>
            <a:lvl1pPr marL="0" indent="0" algn="ctr">
              <a:buNone/>
              <a:defRPr/>
            </a:lvl1pPr>
          </a:lstStyle>
          <a:p>
            <a:pPr rtl="0"/>
            <a:r>
              <a:rPr lang="es-ES" noProof="0"/>
              <a:t>Haga clic para agregar una foto</a:t>
            </a:r>
          </a:p>
        </p:txBody>
      </p:sp>
      <p:sp>
        <p:nvSpPr>
          <p:cNvPr id="18" name="Marcador de texto 10">
            <a:extLst>
              <a:ext uri="{FF2B5EF4-FFF2-40B4-BE49-F238E27FC236}">
                <a16:creationId xmlns:a16="http://schemas.microsoft.com/office/drawing/2014/main" id="{3E59867B-1A93-4A9B-9C2E-AE7B5FCF5109}"/>
              </a:ext>
            </a:extLst>
          </p:cNvPr>
          <p:cNvSpPr>
            <a:spLocks noGrp="1"/>
          </p:cNvSpPr>
          <p:nvPr>
            <p:ph type="body" sz="quarter" idx="21" hasCustomPrompt="1"/>
          </p:nvPr>
        </p:nvSpPr>
        <p:spPr>
          <a:xfrm>
            <a:off x="5575298" y="2442078"/>
            <a:ext cx="1982733" cy="411277"/>
          </a:xfrm>
          <a:prstGeom prst="rect">
            <a:avLst/>
          </a:prstGeom>
        </p:spPr>
        <p:txBody>
          <a:bodyPr rtlCol="0" anchor="b">
            <a:noAutofit/>
          </a:bodyPr>
          <a:lstStyle>
            <a:lvl1pPr marL="0" indent="0" algn="ctr">
              <a:buNone/>
              <a:defRPr sz="1400" cap="all" spc="100" baseline="0">
                <a:solidFill>
                  <a:schemeClr val="accent1"/>
                </a:solidFill>
                <a:latin typeface="+mj-lt"/>
              </a:defRPr>
            </a:lvl1pPr>
          </a:lstStyle>
          <a:p>
            <a:pPr lvl="0" rtl="0"/>
            <a:r>
              <a:rPr lang="es-ES" noProof="0"/>
              <a:t>Agregar nombre</a:t>
            </a:r>
          </a:p>
        </p:txBody>
      </p:sp>
      <p:sp>
        <p:nvSpPr>
          <p:cNvPr id="19" name="Marcador de texto 10">
            <a:extLst>
              <a:ext uri="{FF2B5EF4-FFF2-40B4-BE49-F238E27FC236}">
                <a16:creationId xmlns:a16="http://schemas.microsoft.com/office/drawing/2014/main" id="{690192BD-CD3C-44D3-9A9A-8782B80F765D}"/>
              </a:ext>
            </a:extLst>
          </p:cNvPr>
          <p:cNvSpPr>
            <a:spLocks noGrp="1"/>
          </p:cNvSpPr>
          <p:nvPr>
            <p:ph type="body" sz="quarter" idx="22" hasCustomPrompt="1"/>
          </p:nvPr>
        </p:nvSpPr>
        <p:spPr>
          <a:xfrm>
            <a:off x="5575298" y="2746735"/>
            <a:ext cx="1982733" cy="617787"/>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es-ES" noProof="0"/>
              <a:t>Agregar título</a:t>
            </a:r>
          </a:p>
        </p:txBody>
      </p:sp>
      <p:sp>
        <p:nvSpPr>
          <p:cNvPr id="20" name="Marcador de posición de imagen 9">
            <a:extLst>
              <a:ext uri="{FF2B5EF4-FFF2-40B4-BE49-F238E27FC236}">
                <a16:creationId xmlns:a16="http://schemas.microsoft.com/office/drawing/2014/main" id="{75E378BE-4D71-48F2-BA16-CCF8158EF7E8}"/>
              </a:ext>
            </a:extLst>
          </p:cNvPr>
          <p:cNvSpPr>
            <a:spLocks noGrp="1"/>
          </p:cNvSpPr>
          <p:nvPr>
            <p:ph type="pic" sz="quarter" idx="23" hasCustomPrompt="1"/>
          </p:nvPr>
        </p:nvSpPr>
        <p:spPr>
          <a:xfrm>
            <a:off x="7959132" y="1190975"/>
            <a:ext cx="1415744" cy="1193742"/>
          </a:xfrm>
          <a:prstGeom prst="rect">
            <a:avLst/>
          </a:prstGeom>
        </p:spPr>
        <p:txBody>
          <a:bodyPr rtlCol="0">
            <a:noAutofit/>
          </a:bodyPr>
          <a:lstStyle>
            <a:lvl1pPr marL="0" indent="0" algn="ctr">
              <a:buNone/>
              <a:defRPr/>
            </a:lvl1pPr>
          </a:lstStyle>
          <a:p>
            <a:pPr rtl="0"/>
            <a:r>
              <a:rPr lang="es-ES" noProof="0"/>
              <a:t>Haga clic para agregar una foto</a:t>
            </a:r>
          </a:p>
        </p:txBody>
      </p:sp>
      <p:sp>
        <p:nvSpPr>
          <p:cNvPr id="21" name="Marcador de texto 10">
            <a:extLst>
              <a:ext uri="{FF2B5EF4-FFF2-40B4-BE49-F238E27FC236}">
                <a16:creationId xmlns:a16="http://schemas.microsoft.com/office/drawing/2014/main" id="{80F28DC9-C26A-4D42-8BFA-540BB696E04D}"/>
              </a:ext>
            </a:extLst>
          </p:cNvPr>
          <p:cNvSpPr>
            <a:spLocks noGrp="1"/>
          </p:cNvSpPr>
          <p:nvPr>
            <p:ph type="body" sz="quarter" idx="24" hasCustomPrompt="1"/>
          </p:nvPr>
        </p:nvSpPr>
        <p:spPr>
          <a:xfrm>
            <a:off x="7675638" y="2442078"/>
            <a:ext cx="1982733" cy="411277"/>
          </a:xfrm>
          <a:prstGeom prst="rect">
            <a:avLst/>
          </a:prstGeom>
        </p:spPr>
        <p:txBody>
          <a:bodyPr rtlCol="0" anchor="b">
            <a:noAutofit/>
          </a:bodyPr>
          <a:lstStyle>
            <a:lvl1pPr marL="0" indent="0" algn="ctr">
              <a:buNone/>
              <a:defRPr sz="1400" cap="all" spc="100" baseline="0">
                <a:solidFill>
                  <a:schemeClr val="accent1"/>
                </a:solidFill>
                <a:latin typeface="+mj-lt"/>
              </a:defRPr>
            </a:lvl1pPr>
          </a:lstStyle>
          <a:p>
            <a:pPr lvl="0" rtl="0"/>
            <a:r>
              <a:rPr lang="es-ES" noProof="0"/>
              <a:t>Agregar nombre</a:t>
            </a:r>
          </a:p>
        </p:txBody>
      </p:sp>
      <p:sp>
        <p:nvSpPr>
          <p:cNvPr id="22" name="Marcador de texto 10">
            <a:extLst>
              <a:ext uri="{FF2B5EF4-FFF2-40B4-BE49-F238E27FC236}">
                <a16:creationId xmlns:a16="http://schemas.microsoft.com/office/drawing/2014/main" id="{9642AD6D-085C-424D-B340-7731A4F95D4A}"/>
              </a:ext>
            </a:extLst>
          </p:cNvPr>
          <p:cNvSpPr>
            <a:spLocks noGrp="1"/>
          </p:cNvSpPr>
          <p:nvPr>
            <p:ph type="body" sz="quarter" idx="25" hasCustomPrompt="1"/>
          </p:nvPr>
        </p:nvSpPr>
        <p:spPr>
          <a:xfrm>
            <a:off x="7675638" y="2746735"/>
            <a:ext cx="1982733" cy="617787"/>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es-ES" noProof="0"/>
              <a:t>Agregar título</a:t>
            </a:r>
          </a:p>
        </p:txBody>
      </p:sp>
      <p:sp>
        <p:nvSpPr>
          <p:cNvPr id="23" name="Marcador de posición de imagen 9">
            <a:extLst>
              <a:ext uri="{FF2B5EF4-FFF2-40B4-BE49-F238E27FC236}">
                <a16:creationId xmlns:a16="http://schemas.microsoft.com/office/drawing/2014/main" id="{9CD02B3D-3B05-4CE4-98EF-4772E813751D}"/>
              </a:ext>
            </a:extLst>
          </p:cNvPr>
          <p:cNvSpPr>
            <a:spLocks noGrp="1"/>
          </p:cNvSpPr>
          <p:nvPr>
            <p:ph type="pic" sz="quarter" idx="26" hasCustomPrompt="1"/>
          </p:nvPr>
        </p:nvSpPr>
        <p:spPr>
          <a:xfrm>
            <a:off x="10059471" y="1190975"/>
            <a:ext cx="1415744" cy="1193742"/>
          </a:xfrm>
          <a:prstGeom prst="rect">
            <a:avLst/>
          </a:prstGeom>
        </p:spPr>
        <p:txBody>
          <a:bodyPr rtlCol="0">
            <a:noAutofit/>
          </a:bodyPr>
          <a:lstStyle>
            <a:lvl1pPr marL="0" indent="0" algn="ctr">
              <a:buNone/>
              <a:defRPr/>
            </a:lvl1pPr>
          </a:lstStyle>
          <a:p>
            <a:pPr rtl="0"/>
            <a:r>
              <a:rPr lang="es-ES" noProof="0"/>
              <a:t>Haga clic para agregar una foto</a:t>
            </a:r>
          </a:p>
        </p:txBody>
      </p:sp>
      <p:sp>
        <p:nvSpPr>
          <p:cNvPr id="24" name="Marcador de texto 10">
            <a:extLst>
              <a:ext uri="{FF2B5EF4-FFF2-40B4-BE49-F238E27FC236}">
                <a16:creationId xmlns:a16="http://schemas.microsoft.com/office/drawing/2014/main" id="{758AF150-35C5-4E99-97F8-798A80E52A7C}"/>
              </a:ext>
            </a:extLst>
          </p:cNvPr>
          <p:cNvSpPr>
            <a:spLocks noGrp="1"/>
          </p:cNvSpPr>
          <p:nvPr>
            <p:ph type="body" sz="quarter" idx="27" hasCustomPrompt="1"/>
          </p:nvPr>
        </p:nvSpPr>
        <p:spPr>
          <a:xfrm>
            <a:off x="9775977" y="2442078"/>
            <a:ext cx="1982733" cy="411277"/>
          </a:xfrm>
          <a:prstGeom prst="rect">
            <a:avLst/>
          </a:prstGeom>
        </p:spPr>
        <p:txBody>
          <a:bodyPr rtlCol="0" anchor="b">
            <a:noAutofit/>
          </a:bodyPr>
          <a:lstStyle>
            <a:lvl1pPr marL="0" indent="0" algn="ctr">
              <a:buNone/>
              <a:defRPr sz="1400" cap="all" spc="100" baseline="0">
                <a:solidFill>
                  <a:schemeClr val="accent1"/>
                </a:solidFill>
                <a:latin typeface="+mj-lt"/>
              </a:defRPr>
            </a:lvl1pPr>
          </a:lstStyle>
          <a:p>
            <a:pPr lvl="0" rtl="0"/>
            <a:r>
              <a:rPr lang="es-ES" noProof="0"/>
              <a:t>Agregar nombre</a:t>
            </a:r>
          </a:p>
        </p:txBody>
      </p:sp>
      <p:sp>
        <p:nvSpPr>
          <p:cNvPr id="25" name="Marcador de texto 10">
            <a:extLst>
              <a:ext uri="{FF2B5EF4-FFF2-40B4-BE49-F238E27FC236}">
                <a16:creationId xmlns:a16="http://schemas.microsoft.com/office/drawing/2014/main" id="{B02EB253-A55A-4EC6-A5A8-ABACCF75D015}"/>
              </a:ext>
            </a:extLst>
          </p:cNvPr>
          <p:cNvSpPr>
            <a:spLocks noGrp="1"/>
          </p:cNvSpPr>
          <p:nvPr>
            <p:ph type="body" sz="quarter" idx="28" hasCustomPrompt="1"/>
          </p:nvPr>
        </p:nvSpPr>
        <p:spPr>
          <a:xfrm>
            <a:off x="9775977" y="2746735"/>
            <a:ext cx="1982733" cy="617787"/>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es-ES" noProof="0"/>
              <a:t>Agregar título</a:t>
            </a:r>
          </a:p>
        </p:txBody>
      </p:sp>
      <p:sp>
        <p:nvSpPr>
          <p:cNvPr id="26" name="Marcador de posición de imagen 9">
            <a:extLst>
              <a:ext uri="{FF2B5EF4-FFF2-40B4-BE49-F238E27FC236}">
                <a16:creationId xmlns:a16="http://schemas.microsoft.com/office/drawing/2014/main" id="{1A02BB49-28DB-48E5-8959-D36C9840302C}"/>
              </a:ext>
            </a:extLst>
          </p:cNvPr>
          <p:cNvSpPr>
            <a:spLocks noGrp="1"/>
          </p:cNvSpPr>
          <p:nvPr>
            <p:ph type="pic" sz="quarter" idx="29" hasCustomPrompt="1"/>
          </p:nvPr>
        </p:nvSpPr>
        <p:spPr>
          <a:xfrm>
            <a:off x="3758452" y="3742368"/>
            <a:ext cx="1415744" cy="1193742"/>
          </a:xfrm>
          <a:prstGeom prst="rect">
            <a:avLst/>
          </a:prstGeom>
        </p:spPr>
        <p:txBody>
          <a:bodyPr rtlCol="0">
            <a:noAutofit/>
          </a:bodyPr>
          <a:lstStyle>
            <a:lvl1pPr marL="0" indent="0" algn="ctr">
              <a:buNone/>
              <a:defRPr/>
            </a:lvl1pPr>
          </a:lstStyle>
          <a:p>
            <a:pPr rtl="0"/>
            <a:r>
              <a:rPr lang="es-ES" noProof="0"/>
              <a:t>Haga clic para agregar una foto</a:t>
            </a:r>
          </a:p>
        </p:txBody>
      </p:sp>
      <p:sp>
        <p:nvSpPr>
          <p:cNvPr id="27" name="Marcador de texto 10">
            <a:extLst>
              <a:ext uri="{FF2B5EF4-FFF2-40B4-BE49-F238E27FC236}">
                <a16:creationId xmlns:a16="http://schemas.microsoft.com/office/drawing/2014/main" id="{03C6BE33-794C-464D-886A-DB31DC137B0D}"/>
              </a:ext>
            </a:extLst>
          </p:cNvPr>
          <p:cNvSpPr>
            <a:spLocks noGrp="1"/>
          </p:cNvSpPr>
          <p:nvPr>
            <p:ph type="body" sz="quarter" idx="30" hasCustomPrompt="1"/>
          </p:nvPr>
        </p:nvSpPr>
        <p:spPr>
          <a:xfrm>
            <a:off x="3474958" y="4993471"/>
            <a:ext cx="1982733" cy="411277"/>
          </a:xfrm>
          <a:prstGeom prst="rect">
            <a:avLst/>
          </a:prstGeom>
        </p:spPr>
        <p:txBody>
          <a:bodyPr rtlCol="0" anchor="b">
            <a:noAutofit/>
          </a:bodyPr>
          <a:lstStyle>
            <a:lvl1pPr marL="0" indent="0" algn="ctr">
              <a:buNone/>
              <a:defRPr sz="1400" cap="all" spc="100" baseline="0">
                <a:solidFill>
                  <a:schemeClr val="accent1"/>
                </a:solidFill>
                <a:latin typeface="+mj-lt"/>
              </a:defRPr>
            </a:lvl1pPr>
          </a:lstStyle>
          <a:p>
            <a:pPr lvl="0" rtl="0"/>
            <a:r>
              <a:rPr lang="es-ES" noProof="0"/>
              <a:t>Agregar nombre</a:t>
            </a:r>
          </a:p>
        </p:txBody>
      </p:sp>
      <p:sp>
        <p:nvSpPr>
          <p:cNvPr id="28" name="Marcador de texto 10">
            <a:extLst>
              <a:ext uri="{FF2B5EF4-FFF2-40B4-BE49-F238E27FC236}">
                <a16:creationId xmlns:a16="http://schemas.microsoft.com/office/drawing/2014/main" id="{51088B84-C9AE-4E0F-BE0B-7691872F7898}"/>
              </a:ext>
            </a:extLst>
          </p:cNvPr>
          <p:cNvSpPr>
            <a:spLocks noGrp="1"/>
          </p:cNvSpPr>
          <p:nvPr>
            <p:ph type="body" sz="quarter" idx="31" hasCustomPrompt="1"/>
          </p:nvPr>
        </p:nvSpPr>
        <p:spPr>
          <a:xfrm>
            <a:off x="3474958" y="5298128"/>
            <a:ext cx="1982733" cy="580994"/>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es-ES" noProof="0"/>
              <a:t>Agregar título</a:t>
            </a:r>
          </a:p>
        </p:txBody>
      </p:sp>
      <p:sp>
        <p:nvSpPr>
          <p:cNvPr id="29" name="Marcador de posición de imagen 9">
            <a:extLst>
              <a:ext uri="{FF2B5EF4-FFF2-40B4-BE49-F238E27FC236}">
                <a16:creationId xmlns:a16="http://schemas.microsoft.com/office/drawing/2014/main" id="{EC807298-9742-4D0C-86D4-A25C5ED3069C}"/>
              </a:ext>
            </a:extLst>
          </p:cNvPr>
          <p:cNvSpPr>
            <a:spLocks noGrp="1"/>
          </p:cNvSpPr>
          <p:nvPr>
            <p:ph type="pic" sz="quarter" idx="32" hasCustomPrompt="1"/>
          </p:nvPr>
        </p:nvSpPr>
        <p:spPr>
          <a:xfrm>
            <a:off x="5858792" y="3742368"/>
            <a:ext cx="1415744" cy="1193742"/>
          </a:xfrm>
          <a:prstGeom prst="rect">
            <a:avLst/>
          </a:prstGeom>
        </p:spPr>
        <p:txBody>
          <a:bodyPr rtlCol="0">
            <a:noAutofit/>
          </a:bodyPr>
          <a:lstStyle>
            <a:lvl1pPr marL="0" indent="0" algn="ctr">
              <a:buNone/>
              <a:defRPr/>
            </a:lvl1pPr>
          </a:lstStyle>
          <a:p>
            <a:pPr rtl="0"/>
            <a:r>
              <a:rPr lang="es-ES" noProof="0"/>
              <a:t>Haga clic para agregar una foto</a:t>
            </a:r>
          </a:p>
        </p:txBody>
      </p:sp>
      <p:sp>
        <p:nvSpPr>
          <p:cNvPr id="30" name="Marcador de texto 10">
            <a:extLst>
              <a:ext uri="{FF2B5EF4-FFF2-40B4-BE49-F238E27FC236}">
                <a16:creationId xmlns:a16="http://schemas.microsoft.com/office/drawing/2014/main" id="{7B94081A-B2B7-439C-B7CA-91A63FB88DF1}"/>
              </a:ext>
            </a:extLst>
          </p:cNvPr>
          <p:cNvSpPr>
            <a:spLocks noGrp="1"/>
          </p:cNvSpPr>
          <p:nvPr>
            <p:ph type="body" sz="quarter" idx="33" hasCustomPrompt="1"/>
          </p:nvPr>
        </p:nvSpPr>
        <p:spPr>
          <a:xfrm>
            <a:off x="5575298" y="4993471"/>
            <a:ext cx="1982733" cy="411277"/>
          </a:xfrm>
          <a:prstGeom prst="rect">
            <a:avLst/>
          </a:prstGeom>
        </p:spPr>
        <p:txBody>
          <a:bodyPr rtlCol="0" anchor="b">
            <a:noAutofit/>
          </a:bodyPr>
          <a:lstStyle>
            <a:lvl1pPr marL="0" indent="0" algn="ctr">
              <a:buNone/>
              <a:defRPr sz="1400" cap="all" spc="100" baseline="0">
                <a:solidFill>
                  <a:schemeClr val="accent1"/>
                </a:solidFill>
                <a:latin typeface="+mj-lt"/>
              </a:defRPr>
            </a:lvl1pPr>
          </a:lstStyle>
          <a:p>
            <a:pPr lvl="0" rtl="0"/>
            <a:r>
              <a:rPr lang="es-ES" noProof="0"/>
              <a:t>Agregar nombre</a:t>
            </a:r>
          </a:p>
        </p:txBody>
      </p:sp>
      <p:sp>
        <p:nvSpPr>
          <p:cNvPr id="31" name="Marcador de texto 10">
            <a:extLst>
              <a:ext uri="{FF2B5EF4-FFF2-40B4-BE49-F238E27FC236}">
                <a16:creationId xmlns:a16="http://schemas.microsoft.com/office/drawing/2014/main" id="{875898E2-098E-4BDE-8BA8-C1D0755D7EB9}"/>
              </a:ext>
            </a:extLst>
          </p:cNvPr>
          <p:cNvSpPr>
            <a:spLocks noGrp="1"/>
          </p:cNvSpPr>
          <p:nvPr>
            <p:ph type="body" sz="quarter" idx="34" hasCustomPrompt="1"/>
          </p:nvPr>
        </p:nvSpPr>
        <p:spPr>
          <a:xfrm>
            <a:off x="5575298" y="5298128"/>
            <a:ext cx="1982733" cy="580994"/>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es-ES" noProof="0"/>
              <a:t>Agregar título</a:t>
            </a:r>
          </a:p>
        </p:txBody>
      </p:sp>
      <p:sp>
        <p:nvSpPr>
          <p:cNvPr id="32" name="Marcador de posición de imagen 9">
            <a:extLst>
              <a:ext uri="{FF2B5EF4-FFF2-40B4-BE49-F238E27FC236}">
                <a16:creationId xmlns:a16="http://schemas.microsoft.com/office/drawing/2014/main" id="{EEB78526-379C-43C5-ABE7-2F184FC309A1}"/>
              </a:ext>
            </a:extLst>
          </p:cNvPr>
          <p:cNvSpPr>
            <a:spLocks noGrp="1"/>
          </p:cNvSpPr>
          <p:nvPr>
            <p:ph type="pic" sz="quarter" idx="35" hasCustomPrompt="1"/>
          </p:nvPr>
        </p:nvSpPr>
        <p:spPr>
          <a:xfrm>
            <a:off x="7959132" y="3742368"/>
            <a:ext cx="1415744" cy="1193742"/>
          </a:xfrm>
          <a:prstGeom prst="rect">
            <a:avLst/>
          </a:prstGeom>
        </p:spPr>
        <p:txBody>
          <a:bodyPr rtlCol="0">
            <a:noAutofit/>
          </a:bodyPr>
          <a:lstStyle>
            <a:lvl1pPr marL="0" indent="0" algn="ctr">
              <a:buNone/>
              <a:defRPr/>
            </a:lvl1pPr>
          </a:lstStyle>
          <a:p>
            <a:pPr rtl="0"/>
            <a:r>
              <a:rPr lang="es-ES" noProof="0"/>
              <a:t>Haga clic para agregar una foto</a:t>
            </a:r>
          </a:p>
        </p:txBody>
      </p:sp>
      <p:sp>
        <p:nvSpPr>
          <p:cNvPr id="33" name="Marcador de texto 10">
            <a:extLst>
              <a:ext uri="{FF2B5EF4-FFF2-40B4-BE49-F238E27FC236}">
                <a16:creationId xmlns:a16="http://schemas.microsoft.com/office/drawing/2014/main" id="{FAA9378E-4336-4D84-9033-052E57D5470C}"/>
              </a:ext>
            </a:extLst>
          </p:cNvPr>
          <p:cNvSpPr>
            <a:spLocks noGrp="1"/>
          </p:cNvSpPr>
          <p:nvPr>
            <p:ph type="body" sz="quarter" idx="36" hasCustomPrompt="1"/>
          </p:nvPr>
        </p:nvSpPr>
        <p:spPr>
          <a:xfrm>
            <a:off x="7675638" y="4993471"/>
            <a:ext cx="1982733" cy="411277"/>
          </a:xfrm>
          <a:prstGeom prst="rect">
            <a:avLst/>
          </a:prstGeom>
        </p:spPr>
        <p:txBody>
          <a:bodyPr rtlCol="0" anchor="b">
            <a:noAutofit/>
          </a:bodyPr>
          <a:lstStyle>
            <a:lvl1pPr marL="0" indent="0" algn="ctr">
              <a:buNone/>
              <a:defRPr sz="1400" cap="all" spc="100" baseline="0">
                <a:solidFill>
                  <a:schemeClr val="accent1"/>
                </a:solidFill>
                <a:latin typeface="+mj-lt"/>
              </a:defRPr>
            </a:lvl1pPr>
          </a:lstStyle>
          <a:p>
            <a:pPr lvl="0" rtl="0"/>
            <a:r>
              <a:rPr lang="es-ES" noProof="0"/>
              <a:t>Agregar nombre</a:t>
            </a:r>
          </a:p>
        </p:txBody>
      </p:sp>
      <p:sp>
        <p:nvSpPr>
          <p:cNvPr id="34" name="Marcador de texto 10">
            <a:extLst>
              <a:ext uri="{FF2B5EF4-FFF2-40B4-BE49-F238E27FC236}">
                <a16:creationId xmlns:a16="http://schemas.microsoft.com/office/drawing/2014/main" id="{4AF0D6AA-392E-489E-8457-370F653057E9}"/>
              </a:ext>
            </a:extLst>
          </p:cNvPr>
          <p:cNvSpPr>
            <a:spLocks noGrp="1"/>
          </p:cNvSpPr>
          <p:nvPr>
            <p:ph type="body" sz="quarter" idx="37" hasCustomPrompt="1"/>
          </p:nvPr>
        </p:nvSpPr>
        <p:spPr>
          <a:xfrm>
            <a:off x="7675638" y="5298128"/>
            <a:ext cx="1982733" cy="580994"/>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es-ES" noProof="0"/>
              <a:t>Agregar título</a:t>
            </a:r>
          </a:p>
        </p:txBody>
      </p:sp>
      <p:sp>
        <p:nvSpPr>
          <p:cNvPr id="35" name="Marcador de posición de imagen 9">
            <a:extLst>
              <a:ext uri="{FF2B5EF4-FFF2-40B4-BE49-F238E27FC236}">
                <a16:creationId xmlns:a16="http://schemas.microsoft.com/office/drawing/2014/main" id="{515D701A-667D-41D8-B25B-72B088C7E9E4}"/>
              </a:ext>
            </a:extLst>
          </p:cNvPr>
          <p:cNvSpPr>
            <a:spLocks noGrp="1"/>
          </p:cNvSpPr>
          <p:nvPr>
            <p:ph type="pic" sz="quarter" idx="38" hasCustomPrompt="1"/>
          </p:nvPr>
        </p:nvSpPr>
        <p:spPr>
          <a:xfrm>
            <a:off x="10059471" y="3742368"/>
            <a:ext cx="1415744" cy="1193742"/>
          </a:xfrm>
          <a:prstGeom prst="rect">
            <a:avLst/>
          </a:prstGeom>
        </p:spPr>
        <p:txBody>
          <a:bodyPr rtlCol="0">
            <a:noAutofit/>
          </a:bodyPr>
          <a:lstStyle>
            <a:lvl1pPr marL="0" indent="0" algn="ctr">
              <a:buNone/>
              <a:defRPr/>
            </a:lvl1pPr>
          </a:lstStyle>
          <a:p>
            <a:pPr rtl="0"/>
            <a:r>
              <a:rPr lang="es-ES" noProof="0"/>
              <a:t>Haga clic para agregar una foto</a:t>
            </a:r>
          </a:p>
        </p:txBody>
      </p:sp>
      <p:sp>
        <p:nvSpPr>
          <p:cNvPr id="36" name="Marcador de texto 10">
            <a:extLst>
              <a:ext uri="{FF2B5EF4-FFF2-40B4-BE49-F238E27FC236}">
                <a16:creationId xmlns:a16="http://schemas.microsoft.com/office/drawing/2014/main" id="{D0AB2C67-89B8-459B-BB18-3655BA5AB355}"/>
              </a:ext>
            </a:extLst>
          </p:cNvPr>
          <p:cNvSpPr>
            <a:spLocks noGrp="1"/>
          </p:cNvSpPr>
          <p:nvPr>
            <p:ph type="body" sz="quarter" idx="39" hasCustomPrompt="1"/>
          </p:nvPr>
        </p:nvSpPr>
        <p:spPr>
          <a:xfrm>
            <a:off x="9775977" y="4993471"/>
            <a:ext cx="1982733" cy="411277"/>
          </a:xfrm>
          <a:prstGeom prst="rect">
            <a:avLst/>
          </a:prstGeom>
        </p:spPr>
        <p:txBody>
          <a:bodyPr rtlCol="0" anchor="b">
            <a:noAutofit/>
          </a:bodyPr>
          <a:lstStyle>
            <a:lvl1pPr marL="0" indent="0" algn="ctr">
              <a:buNone/>
              <a:defRPr sz="1400" cap="all" spc="100" baseline="0">
                <a:solidFill>
                  <a:schemeClr val="accent1"/>
                </a:solidFill>
                <a:latin typeface="+mj-lt"/>
              </a:defRPr>
            </a:lvl1pPr>
          </a:lstStyle>
          <a:p>
            <a:pPr lvl="0" rtl="0"/>
            <a:r>
              <a:rPr lang="es-ES" noProof="0"/>
              <a:t>Agregar nombre</a:t>
            </a:r>
          </a:p>
        </p:txBody>
      </p:sp>
      <p:sp>
        <p:nvSpPr>
          <p:cNvPr id="37" name="Marcador de texto 10">
            <a:extLst>
              <a:ext uri="{FF2B5EF4-FFF2-40B4-BE49-F238E27FC236}">
                <a16:creationId xmlns:a16="http://schemas.microsoft.com/office/drawing/2014/main" id="{88DB254D-C387-4A49-A475-DA300A713177}"/>
              </a:ext>
            </a:extLst>
          </p:cNvPr>
          <p:cNvSpPr>
            <a:spLocks noGrp="1"/>
          </p:cNvSpPr>
          <p:nvPr>
            <p:ph type="body" sz="quarter" idx="40" hasCustomPrompt="1"/>
          </p:nvPr>
        </p:nvSpPr>
        <p:spPr>
          <a:xfrm>
            <a:off x="9775977" y="5298128"/>
            <a:ext cx="1982733" cy="580994"/>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es-ES" noProof="0"/>
              <a:t>Agregar título</a:t>
            </a:r>
          </a:p>
        </p:txBody>
      </p:sp>
      <p:sp>
        <p:nvSpPr>
          <p:cNvPr id="38" name="Título 1">
            <a:extLst>
              <a:ext uri="{FF2B5EF4-FFF2-40B4-BE49-F238E27FC236}">
                <a16:creationId xmlns:a16="http://schemas.microsoft.com/office/drawing/2014/main" id="{3C00339E-E516-47A3-98FD-7904488645B5}"/>
              </a:ext>
            </a:extLst>
          </p:cNvPr>
          <p:cNvSpPr>
            <a:spLocks noGrp="1"/>
          </p:cNvSpPr>
          <p:nvPr>
            <p:ph type="title" hasCustomPrompt="1"/>
          </p:nvPr>
        </p:nvSpPr>
        <p:spPr>
          <a:xfrm rot="16200000">
            <a:off x="332219" y="2746661"/>
            <a:ext cx="4907372" cy="1076155"/>
          </a:xfrm>
        </p:spPr>
        <p:txBody>
          <a:bodyPr rtlCol="0"/>
          <a:lstStyle>
            <a:lvl1pPr algn="ctr">
              <a:defRPr/>
            </a:lvl1pPr>
          </a:lstStyle>
          <a:p>
            <a:pPr rtl="0"/>
            <a:r>
              <a:rPr lang="es-ES" noProof="0"/>
              <a:t>Haga clic para agregar un título</a:t>
            </a:r>
          </a:p>
        </p:txBody>
      </p:sp>
    </p:spTree>
    <p:extLst>
      <p:ext uri="{BB962C8B-B14F-4D97-AF65-F5344CB8AC3E}">
        <p14:creationId xmlns:p14="http://schemas.microsoft.com/office/powerpoint/2010/main" val="2194256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inanciación">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0E516B3E-BF5D-4CBE-AA15-FEAD2B0B9811}"/>
              </a:ext>
            </a:extLst>
          </p:cNvPr>
          <p:cNvSpPr>
            <a:spLocks noGrp="1"/>
          </p:cNvSpPr>
          <p:nvPr>
            <p:ph type="dt" sz="half" idx="10"/>
          </p:nvPr>
        </p:nvSpPr>
        <p:spPr/>
        <p:txBody>
          <a:bodyPr rtlCol="0">
            <a:noAutofit/>
          </a:bodyPr>
          <a:lstStyle/>
          <a:p>
            <a:pPr rtl="0"/>
            <a:r>
              <a:rPr lang="es-ES" noProof="0"/>
              <a:t>03/8/20XX</a:t>
            </a:r>
          </a:p>
        </p:txBody>
      </p:sp>
      <p:sp>
        <p:nvSpPr>
          <p:cNvPr id="4" name="Marcador de pie de página 3">
            <a:extLst>
              <a:ext uri="{FF2B5EF4-FFF2-40B4-BE49-F238E27FC236}">
                <a16:creationId xmlns:a16="http://schemas.microsoft.com/office/drawing/2014/main" id="{9AC6F15C-2031-4B28-91FF-8532EFEE84D6}"/>
              </a:ext>
            </a:extLst>
          </p:cNvPr>
          <p:cNvSpPr>
            <a:spLocks noGrp="1"/>
          </p:cNvSpPr>
          <p:nvPr>
            <p:ph type="ftr" sz="quarter" idx="11"/>
          </p:nvPr>
        </p:nvSpPr>
        <p:spPr/>
        <p:txBody>
          <a:bodyPr rtlCol="0">
            <a:noAutofit/>
          </a:bodyPr>
          <a:lstStyle/>
          <a:p>
            <a:pPr rtl="0"/>
            <a:r>
              <a:rPr lang="es-ES" noProof="0"/>
              <a:t>PRESENTACIÓN DE LANZAMIENTO</a:t>
            </a:r>
          </a:p>
        </p:txBody>
      </p:sp>
      <p:sp>
        <p:nvSpPr>
          <p:cNvPr id="5" name="Marcador de número de diapositiva 4">
            <a:extLst>
              <a:ext uri="{FF2B5EF4-FFF2-40B4-BE49-F238E27FC236}">
                <a16:creationId xmlns:a16="http://schemas.microsoft.com/office/drawing/2014/main" id="{12847681-AA55-4F94-8741-812FB362831F}"/>
              </a:ext>
            </a:extLst>
          </p:cNvPr>
          <p:cNvSpPr>
            <a:spLocks noGrp="1"/>
          </p:cNvSpPr>
          <p:nvPr>
            <p:ph type="sldNum" sz="quarter" idx="12"/>
          </p:nvPr>
        </p:nvSpPr>
        <p:spPr/>
        <p:txBody>
          <a:bodyPr rtlCol="0">
            <a:noAutofit/>
          </a:bodyPr>
          <a:lstStyle/>
          <a:p>
            <a:pPr rtl="0"/>
            <a:fld id="{BF860B6F-2FE3-4DE6-9496-980E987E7466}" type="slidenum">
              <a:rPr lang="es-ES" noProof="0" smtClean="0"/>
              <a:pPr rtl="0"/>
              <a:t>‹Nº›</a:t>
            </a:fld>
            <a:endParaRPr lang="es-ES" noProof="0"/>
          </a:p>
        </p:txBody>
      </p:sp>
      <p:sp>
        <p:nvSpPr>
          <p:cNvPr id="26" name="Rectángulo 25">
            <a:extLst>
              <a:ext uri="{FF2B5EF4-FFF2-40B4-BE49-F238E27FC236}">
                <a16:creationId xmlns:a16="http://schemas.microsoft.com/office/drawing/2014/main" id="{0FB5880F-F841-4DE6-B266-C373510AF249}"/>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28" name="Marcador de texto 10">
            <a:extLst>
              <a:ext uri="{FF2B5EF4-FFF2-40B4-BE49-F238E27FC236}">
                <a16:creationId xmlns:a16="http://schemas.microsoft.com/office/drawing/2014/main" id="{388B7164-58B7-4BB5-998B-0E7F664D9290}"/>
              </a:ext>
            </a:extLst>
          </p:cNvPr>
          <p:cNvSpPr>
            <a:spLocks noGrp="1"/>
          </p:cNvSpPr>
          <p:nvPr>
            <p:ph type="body" sz="quarter" idx="25" hasCustomPrompt="1"/>
          </p:nvPr>
        </p:nvSpPr>
        <p:spPr>
          <a:xfrm rot="16200000">
            <a:off x="562550" y="3063183"/>
            <a:ext cx="2387816" cy="448769"/>
          </a:xfrm>
          <a:prstGeom prst="rect">
            <a:avLst/>
          </a:prstGeom>
        </p:spPr>
        <p:txBody>
          <a:bodyPr rtlCol="0" anchor="b">
            <a:noAutofit/>
          </a:bodyPr>
          <a:lstStyle>
            <a:lvl1pPr marL="0" indent="0" algn="l">
              <a:lnSpc>
                <a:spcPct val="80000"/>
              </a:lnSpc>
              <a:buNone/>
              <a:defRPr sz="2400" cap="all" spc="200" baseline="0">
                <a:solidFill>
                  <a:schemeClr val="accent1"/>
                </a:solidFill>
                <a:latin typeface="+mj-lt"/>
              </a:defRPr>
            </a:lvl1pPr>
          </a:lstStyle>
          <a:p>
            <a:pPr lvl="0" rtl="0"/>
            <a:r>
              <a:rPr lang="es-ES" noProof="0"/>
              <a:t>Haga clic para agregar un título</a:t>
            </a:r>
          </a:p>
        </p:txBody>
      </p:sp>
      <p:sp>
        <p:nvSpPr>
          <p:cNvPr id="29" name="Marcador de texto 10">
            <a:extLst>
              <a:ext uri="{FF2B5EF4-FFF2-40B4-BE49-F238E27FC236}">
                <a16:creationId xmlns:a16="http://schemas.microsoft.com/office/drawing/2014/main" id="{4CB6F5B2-F117-4AD5-9C54-96006D152F19}"/>
              </a:ext>
            </a:extLst>
          </p:cNvPr>
          <p:cNvSpPr>
            <a:spLocks noGrp="1"/>
          </p:cNvSpPr>
          <p:nvPr>
            <p:ph type="body" sz="quarter" idx="26" hasCustomPrompt="1"/>
          </p:nvPr>
        </p:nvSpPr>
        <p:spPr>
          <a:xfrm rot="16200000">
            <a:off x="3226739" y="3063183"/>
            <a:ext cx="2387816" cy="448769"/>
          </a:xfrm>
          <a:prstGeom prst="rect">
            <a:avLst/>
          </a:prstGeom>
        </p:spPr>
        <p:txBody>
          <a:bodyPr rtlCol="0" anchor="b">
            <a:noAutofit/>
          </a:bodyPr>
          <a:lstStyle>
            <a:lvl1pPr marL="0" indent="0" algn="l">
              <a:lnSpc>
                <a:spcPct val="80000"/>
              </a:lnSpc>
              <a:buNone/>
              <a:defRPr sz="2400" cap="all" spc="200" baseline="0">
                <a:solidFill>
                  <a:schemeClr val="accent1"/>
                </a:solidFill>
                <a:latin typeface="+mj-lt"/>
              </a:defRPr>
            </a:lvl1pPr>
          </a:lstStyle>
          <a:p>
            <a:pPr lvl="0" rtl="0"/>
            <a:r>
              <a:rPr lang="es-ES" noProof="0"/>
              <a:t>Haga clic para agregar un título</a:t>
            </a:r>
          </a:p>
        </p:txBody>
      </p:sp>
      <p:sp>
        <p:nvSpPr>
          <p:cNvPr id="30" name="Marcador de texto 10">
            <a:extLst>
              <a:ext uri="{FF2B5EF4-FFF2-40B4-BE49-F238E27FC236}">
                <a16:creationId xmlns:a16="http://schemas.microsoft.com/office/drawing/2014/main" id="{60636773-D205-448C-8DD8-8BBC3AFC2568}"/>
              </a:ext>
            </a:extLst>
          </p:cNvPr>
          <p:cNvSpPr>
            <a:spLocks noGrp="1"/>
          </p:cNvSpPr>
          <p:nvPr>
            <p:ph type="body" sz="quarter" idx="27" hasCustomPrompt="1"/>
          </p:nvPr>
        </p:nvSpPr>
        <p:spPr>
          <a:xfrm rot="16200000">
            <a:off x="5857430" y="3063181"/>
            <a:ext cx="2387816" cy="448769"/>
          </a:xfrm>
          <a:prstGeom prst="rect">
            <a:avLst/>
          </a:prstGeom>
        </p:spPr>
        <p:txBody>
          <a:bodyPr rtlCol="0" anchor="b">
            <a:noAutofit/>
          </a:bodyPr>
          <a:lstStyle>
            <a:lvl1pPr marL="0" indent="0" algn="l">
              <a:lnSpc>
                <a:spcPct val="80000"/>
              </a:lnSpc>
              <a:buNone/>
              <a:defRPr sz="2400" cap="all" spc="200" baseline="0">
                <a:solidFill>
                  <a:schemeClr val="accent1"/>
                </a:solidFill>
                <a:latin typeface="+mj-lt"/>
              </a:defRPr>
            </a:lvl1pPr>
          </a:lstStyle>
          <a:p>
            <a:pPr lvl="0" rtl="0"/>
            <a:r>
              <a:rPr lang="es-ES" noProof="0"/>
              <a:t>Haga clic para agregar un título</a:t>
            </a:r>
          </a:p>
        </p:txBody>
      </p:sp>
      <p:sp>
        <p:nvSpPr>
          <p:cNvPr id="31" name="Marcador de texto 10">
            <a:extLst>
              <a:ext uri="{FF2B5EF4-FFF2-40B4-BE49-F238E27FC236}">
                <a16:creationId xmlns:a16="http://schemas.microsoft.com/office/drawing/2014/main" id="{6CD4F0A7-B003-44EA-AD28-A4B13CCE892C}"/>
              </a:ext>
            </a:extLst>
          </p:cNvPr>
          <p:cNvSpPr>
            <a:spLocks noGrp="1"/>
          </p:cNvSpPr>
          <p:nvPr>
            <p:ph type="body" sz="quarter" idx="28" hasCustomPrompt="1"/>
          </p:nvPr>
        </p:nvSpPr>
        <p:spPr>
          <a:xfrm rot="16200000">
            <a:off x="8520742" y="3063180"/>
            <a:ext cx="2387816" cy="448769"/>
          </a:xfrm>
          <a:prstGeom prst="rect">
            <a:avLst/>
          </a:prstGeom>
        </p:spPr>
        <p:txBody>
          <a:bodyPr rtlCol="0" anchor="b">
            <a:noAutofit/>
          </a:bodyPr>
          <a:lstStyle>
            <a:lvl1pPr marL="0" indent="0" algn="l">
              <a:lnSpc>
                <a:spcPct val="80000"/>
              </a:lnSpc>
              <a:buNone/>
              <a:defRPr sz="2400" cap="all" spc="200" baseline="0">
                <a:solidFill>
                  <a:schemeClr val="accent1"/>
                </a:solidFill>
                <a:latin typeface="+mj-lt"/>
              </a:defRPr>
            </a:lvl1pPr>
          </a:lstStyle>
          <a:p>
            <a:pPr lvl="0" rtl="0"/>
            <a:r>
              <a:rPr lang="es-ES" noProof="0"/>
              <a:t>Haga clic para agregar un título</a:t>
            </a:r>
          </a:p>
        </p:txBody>
      </p:sp>
      <p:sp>
        <p:nvSpPr>
          <p:cNvPr id="32" name="Marcador de texto 10">
            <a:extLst>
              <a:ext uri="{FF2B5EF4-FFF2-40B4-BE49-F238E27FC236}">
                <a16:creationId xmlns:a16="http://schemas.microsoft.com/office/drawing/2014/main" id="{3CEEA233-6913-4525-8B47-39C2814EEF45}"/>
              </a:ext>
            </a:extLst>
          </p:cNvPr>
          <p:cNvSpPr>
            <a:spLocks noGrp="1"/>
          </p:cNvSpPr>
          <p:nvPr>
            <p:ph type="body" sz="quarter" idx="16" hasCustomPrompt="1"/>
          </p:nvPr>
        </p:nvSpPr>
        <p:spPr>
          <a:xfrm>
            <a:off x="838200" y="5154557"/>
            <a:ext cx="2449286" cy="1003155"/>
          </a:xfrm>
          <a:prstGeom prst="rect">
            <a:avLst/>
          </a:prstGeom>
        </p:spPr>
        <p:txBody>
          <a:bodyPr rtlCol="0" anchor="t">
            <a:noAutofit/>
          </a:bodyPr>
          <a:lstStyle>
            <a:lvl1pPr marL="0" indent="0" algn="ctr">
              <a:lnSpc>
                <a:spcPct val="125000"/>
              </a:lnSpc>
              <a:spcBef>
                <a:spcPts val="0"/>
              </a:spcBef>
              <a:buNone/>
              <a:defRPr sz="1400" cap="none" spc="100" baseline="0">
                <a:solidFill>
                  <a:schemeClr val="tx1"/>
                </a:solidFill>
                <a:latin typeface="+mn-lt"/>
              </a:defRPr>
            </a:lvl1pPr>
          </a:lstStyle>
          <a:p>
            <a:pPr lvl="0" rtl="0"/>
            <a:r>
              <a:rPr lang="es-ES" noProof="0"/>
              <a:t>Haga clic para agregar texto</a:t>
            </a:r>
          </a:p>
        </p:txBody>
      </p:sp>
      <p:sp>
        <p:nvSpPr>
          <p:cNvPr id="33" name="Marcador de texto 10">
            <a:extLst>
              <a:ext uri="{FF2B5EF4-FFF2-40B4-BE49-F238E27FC236}">
                <a16:creationId xmlns:a16="http://schemas.microsoft.com/office/drawing/2014/main" id="{718C63E6-2425-4D8D-99C9-99B35F978A8F}"/>
              </a:ext>
            </a:extLst>
          </p:cNvPr>
          <p:cNvSpPr>
            <a:spLocks noGrp="1"/>
          </p:cNvSpPr>
          <p:nvPr>
            <p:ph type="body" sz="quarter" idx="17" hasCustomPrompt="1"/>
          </p:nvPr>
        </p:nvSpPr>
        <p:spPr>
          <a:xfrm>
            <a:off x="838200" y="4525420"/>
            <a:ext cx="2449286" cy="639192"/>
          </a:xfrm>
          <a:prstGeom prst="rect">
            <a:avLst/>
          </a:prstGeom>
        </p:spPr>
        <p:txBody>
          <a:bodyPr rtlCol="0"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rtl="0"/>
            <a:r>
              <a:rPr lang="es-ES" noProof="0"/>
              <a:t>Haga clic para agregar un subtítulo</a:t>
            </a:r>
          </a:p>
        </p:txBody>
      </p:sp>
      <p:sp>
        <p:nvSpPr>
          <p:cNvPr id="34" name="Marcador de texto 10">
            <a:extLst>
              <a:ext uri="{FF2B5EF4-FFF2-40B4-BE49-F238E27FC236}">
                <a16:creationId xmlns:a16="http://schemas.microsoft.com/office/drawing/2014/main" id="{AEB3CF35-C4EC-42DA-B265-89015DF03501}"/>
              </a:ext>
            </a:extLst>
          </p:cNvPr>
          <p:cNvSpPr>
            <a:spLocks noGrp="1"/>
          </p:cNvSpPr>
          <p:nvPr>
            <p:ph type="body" sz="quarter" idx="29" hasCustomPrompt="1"/>
          </p:nvPr>
        </p:nvSpPr>
        <p:spPr>
          <a:xfrm>
            <a:off x="3536069" y="5154557"/>
            <a:ext cx="2449286" cy="1003155"/>
          </a:xfrm>
          <a:prstGeom prst="rect">
            <a:avLst/>
          </a:prstGeom>
        </p:spPr>
        <p:txBody>
          <a:bodyPr rtlCol="0" anchor="t">
            <a:noAutofit/>
          </a:bodyPr>
          <a:lstStyle>
            <a:lvl1pPr marL="0" indent="0" algn="ctr">
              <a:lnSpc>
                <a:spcPct val="125000"/>
              </a:lnSpc>
              <a:spcBef>
                <a:spcPts val="0"/>
              </a:spcBef>
              <a:buNone/>
              <a:defRPr sz="1400" cap="none" spc="100" baseline="0">
                <a:solidFill>
                  <a:schemeClr val="tx1"/>
                </a:solidFill>
                <a:latin typeface="+mn-lt"/>
              </a:defRPr>
            </a:lvl1pPr>
          </a:lstStyle>
          <a:p>
            <a:pPr lvl="0" rtl="0"/>
            <a:r>
              <a:rPr lang="es-ES" noProof="0"/>
              <a:t>Haga clic para agregar texto</a:t>
            </a:r>
          </a:p>
        </p:txBody>
      </p:sp>
      <p:sp>
        <p:nvSpPr>
          <p:cNvPr id="35" name="Marcador de texto 10">
            <a:extLst>
              <a:ext uri="{FF2B5EF4-FFF2-40B4-BE49-F238E27FC236}">
                <a16:creationId xmlns:a16="http://schemas.microsoft.com/office/drawing/2014/main" id="{A1B05A3F-5647-4FA8-AAB1-0438B6F6DD11}"/>
              </a:ext>
            </a:extLst>
          </p:cNvPr>
          <p:cNvSpPr>
            <a:spLocks noGrp="1"/>
          </p:cNvSpPr>
          <p:nvPr>
            <p:ph type="body" sz="quarter" idx="30" hasCustomPrompt="1"/>
          </p:nvPr>
        </p:nvSpPr>
        <p:spPr>
          <a:xfrm>
            <a:off x="3536069" y="4525420"/>
            <a:ext cx="2449286" cy="639192"/>
          </a:xfrm>
          <a:prstGeom prst="rect">
            <a:avLst/>
          </a:prstGeom>
        </p:spPr>
        <p:txBody>
          <a:bodyPr rtlCol="0"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rtl="0"/>
            <a:r>
              <a:rPr lang="es-ES" noProof="0"/>
              <a:t>Haga clic para agregar un subtítulo</a:t>
            </a:r>
          </a:p>
        </p:txBody>
      </p:sp>
      <p:sp>
        <p:nvSpPr>
          <p:cNvPr id="36" name="Marcador de texto 10">
            <a:extLst>
              <a:ext uri="{FF2B5EF4-FFF2-40B4-BE49-F238E27FC236}">
                <a16:creationId xmlns:a16="http://schemas.microsoft.com/office/drawing/2014/main" id="{67059F7A-88D8-4E2F-A6F4-6CF5F194D54E}"/>
              </a:ext>
            </a:extLst>
          </p:cNvPr>
          <p:cNvSpPr>
            <a:spLocks noGrp="1"/>
          </p:cNvSpPr>
          <p:nvPr>
            <p:ph type="body" sz="quarter" idx="31" hasCustomPrompt="1"/>
          </p:nvPr>
        </p:nvSpPr>
        <p:spPr>
          <a:xfrm>
            <a:off x="6211909" y="5154557"/>
            <a:ext cx="2449286" cy="1003155"/>
          </a:xfrm>
          <a:prstGeom prst="rect">
            <a:avLst/>
          </a:prstGeom>
        </p:spPr>
        <p:txBody>
          <a:bodyPr rtlCol="0" anchor="t">
            <a:noAutofit/>
          </a:bodyPr>
          <a:lstStyle>
            <a:lvl1pPr marL="0" indent="0" algn="ctr">
              <a:lnSpc>
                <a:spcPct val="125000"/>
              </a:lnSpc>
              <a:spcBef>
                <a:spcPts val="0"/>
              </a:spcBef>
              <a:buNone/>
              <a:defRPr sz="1400" cap="none" spc="100" baseline="0">
                <a:solidFill>
                  <a:schemeClr val="tx1"/>
                </a:solidFill>
                <a:latin typeface="+mn-lt"/>
              </a:defRPr>
            </a:lvl1pPr>
          </a:lstStyle>
          <a:p>
            <a:pPr lvl="0" rtl="0"/>
            <a:r>
              <a:rPr lang="es-ES" noProof="0"/>
              <a:t>Haga clic para agregar texto</a:t>
            </a:r>
          </a:p>
        </p:txBody>
      </p:sp>
      <p:sp>
        <p:nvSpPr>
          <p:cNvPr id="37" name="Marcador de texto 10">
            <a:extLst>
              <a:ext uri="{FF2B5EF4-FFF2-40B4-BE49-F238E27FC236}">
                <a16:creationId xmlns:a16="http://schemas.microsoft.com/office/drawing/2014/main" id="{CB25228C-31FC-4E25-80B1-8FAD0909BE75}"/>
              </a:ext>
            </a:extLst>
          </p:cNvPr>
          <p:cNvSpPr>
            <a:spLocks noGrp="1"/>
          </p:cNvSpPr>
          <p:nvPr>
            <p:ph type="body" sz="quarter" idx="32" hasCustomPrompt="1"/>
          </p:nvPr>
        </p:nvSpPr>
        <p:spPr>
          <a:xfrm>
            <a:off x="6211909" y="4525420"/>
            <a:ext cx="2449286" cy="639192"/>
          </a:xfrm>
          <a:prstGeom prst="rect">
            <a:avLst/>
          </a:prstGeom>
        </p:spPr>
        <p:txBody>
          <a:bodyPr rtlCol="0"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rtl="0"/>
            <a:r>
              <a:rPr lang="es-ES" noProof="0"/>
              <a:t>Haga clic para agregar un subtítulo</a:t>
            </a:r>
          </a:p>
        </p:txBody>
      </p:sp>
      <p:sp>
        <p:nvSpPr>
          <p:cNvPr id="38" name="Marcador de texto 10">
            <a:extLst>
              <a:ext uri="{FF2B5EF4-FFF2-40B4-BE49-F238E27FC236}">
                <a16:creationId xmlns:a16="http://schemas.microsoft.com/office/drawing/2014/main" id="{E3BCA350-B685-4ADC-9FC8-231807297673}"/>
              </a:ext>
            </a:extLst>
          </p:cNvPr>
          <p:cNvSpPr>
            <a:spLocks noGrp="1"/>
          </p:cNvSpPr>
          <p:nvPr>
            <p:ph type="body" sz="quarter" idx="33" hasCustomPrompt="1"/>
          </p:nvPr>
        </p:nvSpPr>
        <p:spPr>
          <a:xfrm>
            <a:off x="8904516" y="5154557"/>
            <a:ext cx="2449286" cy="1003155"/>
          </a:xfrm>
          <a:prstGeom prst="rect">
            <a:avLst/>
          </a:prstGeom>
        </p:spPr>
        <p:txBody>
          <a:bodyPr rtlCol="0" anchor="t">
            <a:noAutofit/>
          </a:bodyPr>
          <a:lstStyle>
            <a:lvl1pPr marL="0" indent="0" algn="ctr">
              <a:lnSpc>
                <a:spcPct val="125000"/>
              </a:lnSpc>
              <a:spcBef>
                <a:spcPts val="0"/>
              </a:spcBef>
              <a:buNone/>
              <a:defRPr sz="1400" cap="none" spc="100" baseline="0">
                <a:solidFill>
                  <a:schemeClr val="tx1"/>
                </a:solidFill>
                <a:latin typeface="+mn-lt"/>
              </a:defRPr>
            </a:lvl1pPr>
          </a:lstStyle>
          <a:p>
            <a:pPr lvl="0" rtl="0"/>
            <a:r>
              <a:rPr lang="es-ES" noProof="0"/>
              <a:t>Haga clic para agregar texto</a:t>
            </a:r>
          </a:p>
        </p:txBody>
      </p:sp>
      <p:sp>
        <p:nvSpPr>
          <p:cNvPr id="39" name="Marcador de texto 10">
            <a:extLst>
              <a:ext uri="{FF2B5EF4-FFF2-40B4-BE49-F238E27FC236}">
                <a16:creationId xmlns:a16="http://schemas.microsoft.com/office/drawing/2014/main" id="{F75319BC-EF3B-4B55-9663-E04ED5DBC88C}"/>
              </a:ext>
            </a:extLst>
          </p:cNvPr>
          <p:cNvSpPr>
            <a:spLocks noGrp="1"/>
          </p:cNvSpPr>
          <p:nvPr>
            <p:ph type="body" sz="quarter" idx="34" hasCustomPrompt="1"/>
          </p:nvPr>
        </p:nvSpPr>
        <p:spPr>
          <a:xfrm>
            <a:off x="8904516" y="4525420"/>
            <a:ext cx="2449286" cy="639192"/>
          </a:xfrm>
          <a:prstGeom prst="rect">
            <a:avLst/>
          </a:prstGeom>
        </p:spPr>
        <p:txBody>
          <a:bodyPr rtlCol="0"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rtl="0"/>
            <a:r>
              <a:rPr lang="es-ES" noProof="0"/>
              <a:t>Haga clic para agregar un subtítulo</a:t>
            </a:r>
          </a:p>
        </p:txBody>
      </p:sp>
      <p:sp>
        <p:nvSpPr>
          <p:cNvPr id="19" name="Título 1">
            <a:extLst>
              <a:ext uri="{FF2B5EF4-FFF2-40B4-BE49-F238E27FC236}">
                <a16:creationId xmlns:a16="http://schemas.microsoft.com/office/drawing/2014/main" id="{FE10C144-C9A1-43BD-9C8A-183A065E24FD}"/>
              </a:ext>
            </a:extLst>
          </p:cNvPr>
          <p:cNvSpPr>
            <a:spLocks noGrp="1"/>
          </p:cNvSpPr>
          <p:nvPr>
            <p:ph type="title" hasCustomPrompt="1"/>
          </p:nvPr>
        </p:nvSpPr>
        <p:spPr>
          <a:xfrm>
            <a:off x="5827694" y="658420"/>
            <a:ext cx="3472731" cy="665965"/>
          </a:xfrm>
        </p:spPr>
        <p:txBody>
          <a:bodyPr rtlCol="0"/>
          <a:lstStyle>
            <a:lvl1pPr algn="r">
              <a:defRPr/>
            </a:lvl1pPr>
          </a:lstStyle>
          <a:p>
            <a:pPr rtl="0"/>
            <a:r>
              <a:rPr lang="es-ES" noProof="0"/>
              <a:t>Haga clic para agregar un título</a:t>
            </a:r>
          </a:p>
        </p:txBody>
      </p:sp>
    </p:spTree>
    <p:extLst>
      <p:ext uri="{BB962C8B-B14F-4D97-AF65-F5344CB8AC3E}">
        <p14:creationId xmlns:p14="http://schemas.microsoft.com/office/powerpoint/2010/main" val="21528486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rtl="0"/>
            <a:r>
              <a:rPr lang="es-ES" noProof="0"/>
              <a:t>03/8/20XX</a:t>
            </a:r>
          </a:p>
        </p:txBody>
      </p:sp>
      <p:sp>
        <p:nvSpPr>
          <p:cNvPr id="5" name="Footer Placeholder 4"/>
          <p:cNvSpPr>
            <a:spLocks noGrp="1"/>
          </p:cNvSpPr>
          <p:nvPr>
            <p:ph type="ftr" sz="quarter" idx="11"/>
          </p:nvPr>
        </p:nvSpPr>
        <p:spPr/>
        <p:txBody>
          <a:bodyPr/>
          <a:lstStyle/>
          <a:p>
            <a:pPr rtl="0"/>
            <a:r>
              <a:rPr lang="es-ES" noProof="0"/>
              <a:t>PRESENTACIÓN DE LANZAMIENTO</a:t>
            </a:r>
          </a:p>
        </p:txBody>
      </p:sp>
      <p:sp>
        <p:nvSpPr>
          <p:cNvPr id="6" name="Slide Number Placeholder 5"/>
          <p:cNvSpPr>
            <a:spLocks noGrp="1"/>
          </p:cNvSpPr>
          <p:nvPr>
            <p:ph type="sldNum" sz="quarter" idx="12"/>
          </p:nvPr>
        </p:nvSpPr>
        <p:spPr/>
        <p:txBody>
          <a:bodyPr/>
          <a:lstStyle/>
          <a:p>
            <a:pPr rtl="0"/>
            <a:fld id="{BF860B6F-2FE3-4DE6-9496-980E987E7466}" type="slidenum">
              <a:rPr lang="es-ES" noProof="0" smtClean="0"/>
              <a:pPr rtl="0"/>
              <a:t>‹Nº›</a:t>
            </a:fld>
            <a:endParaRPr lang="es-ES" noProof="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30113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Gracias">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32FB6A2A-F24A-4E64-A207-404C8CC76697}"/>
              </a:ext>
              <a:ext uri="{C183D7F6-B498-43B3-948B-1728B52AA6E4}">
                <adec:decorative xmlns:adec="http://schemas.microsoft.com/office/drawing/2017/decorative" val="1"/>
              </a:ext>
            </a:extLst>
          </p:cNvPr>
          <p:cNvSpPr/>
          <p:nvPr userDrawn="1"/>
        </p:nvSpPr>
        <p:spPr>
          <a:xfrm>
            <a:off x="8610600" y="2132410"/>
            <a:ext cx="3581400" cy="23169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3" name="Marcador de fecha 2">
            <a:extLst>
              <a:ext uri="{FF2B5EF4-FFF2-40B4-BE49-F238E27FC236}">
                <a16:creationId xmlns:a16="http://schemas.microsoft.com/office/drawing/2014/main" id="{129E19EA-E986-4004-8C5B-712009E7877E}"/>
              </a:ext>
            </a:extLst>
          </p:cNvPr>
          <p:cNvSpPr>
            <a:spLocks noGrp="1"/>
          </p:cNvSpPr>
          <p:nvPr>
            <p:ph type="dt" sz="half" idx="10"/>
          </p:nvPr>
        </p:nvSpPr>
        <p:spPr/>
        <p:txBody>
          <a:bodyPr rtlCol="0">
            <a:noAutofit/>
          </a:bodyPr>
          <a:lstStyle/>
          <a:p>
            <a:pPr rtl="0"/>
            <a:r>
              <a:rPr lang="es-ES" noProof="0"/>
              <a:t>03/8/20XX</a:t>
            </a:r>
          </a:p>
        </p:txBody>
      </p:sp>
      <p:sp>
        <p:nvSpPr>
          <p:cNvPr id="4" name="Marcador de pie de página 3">
            <a:extLst>
              <a:ext uri="{FF2B5EF4-FFF2-40B4-BE49-F238E27FC236}">
                <a16:creationId xmlns:a16="http://schemas.microsoft.com/office/drawing/2014/main" id="{13512B16-8A8E-4099-ACE3-946220C6323F}"/>
              </a:ext>
            </a:extLst>
          </p:cNvPr>
          <p:cNvSpPr>
            <a:spLocks noGrp="1"/>
          </p:cNvSpPr>
          <p:nvPr>
            <p:ph type="ftr" sz="quarter" idx="11"/>
          </p:nvPr>
        </p:nvSpPr>
        <p:spPr/>
        <p:txBody>
          <a:bodyPr rtlCol="0">
            <a:noAutofit/>
          </a:bodyPr>
          <a:lstStyle>
            <a:lvl1pPr>
              <a:defRPr>
                <a:solidFill>
                  <a:schemeClr val="accent1"/>
                </a:solidFill>
              </a:defRPr>
            </a:lvl1pPr>
          </a:lstStyle>
          <a:p>
            <a:pPr rtl="0"/>
            <a:r>
              <a:rPr lang="es-ES" noProof="0"/>
              <a:t>PRESENTACIÓN DE LANZAMIENTO</a:t>
            </a:r>
          </a:p>
        </p:txBody>
      </p:sp>
      <p:sp>
        <p:nvSpPr>
          <p:cNvPr id="5" name="Marcador de número de diapositiva 4">
            <a:extLst>
              <a:ext uri="{FF2B5EF4-FFF2-40B4-BE49-F238E27FC236}">
                <a16:creationId xmlns:a16="http://schemas.microsoft.com/office/drawing/2014/main" id="{77D8AF2A-C932-41B3-957E-9888020CD9C9}"/>
              </a:ext>
            </a:extLst>
          </p:cNvPr>
          <p:cNvSpPr>
            <a:spLocks noGrp="1"/>
          </p:cNvSpPr>
          <p:nvPr>
            <p:ph type="sldNum" sz="quarter" idx="12"/>
          </p:nvPr>
        </p:nvSpPr>
        <p:spPr/>
        <p:txBody>
          <a:bodyPr rtlCol="0">
            <a:noAutofit/>
          </a:bodyPr>
          <a:lstStyle/>
          <a:p>
            <a:pPr rtl="0"/>
            <a:fld id="{BF860B6F-2FE3-4DE6-9496-980E987E7466}" type="slidenum">
              <a:rPr lang="es-ES" noProof="0" smtClean="0"/>
              <a:pPr rtl="0"/>
              <a:t>‹Nº›</a:t>
            </a:fld>
            <a:endParaRPr lang="es-ES" noProof="0"/>
          </a:p>
        </p:txBody>
      </p:sp>
      <p:sp>
        <p:nvSpPr>
          <p:cNvPr id="9" name="Marcador de posición de imagen 8">
            <a:extLst>
              <a:ext uri="{FF2B5EF4-FFF2-40B4-BE49-F238E27FC236}">
                <a16:creationId xmlns:a16="http://schemas.microsoft.com/office/drawing/2014/main" id="{47D0C286-3FF6-4839-AE38-6F404BF05601}"/>
              </a:ext>
            </a:extLst>
          </p:cNvPr>
          <p:cNvSpPr>
            <a:spLocks noGrp="1"/>
          </p:cNvSpPr>
          <p:nvPr>
            <p:ph type="pic" sz="quarter" idx="13" hasCustomPrompt="1"/>
          </p:nvPr>
        </p:nvSpPr>
        <p:spPr>
          <a:xfrm flipH="1">
            <a:off x="1809750" y="466725"/>
            <a:ext cx="7834312" cy="5924550"/>
          </a:xfrm>
          <a:custGeom>
            <a:avLst/>
            <a:gdLst>
              <a:gd name="connsiteX0" fmla="*/ 7834312 w 7834312"/>
              <a:gd name="connsiteY0" fmla="*/ 0 h 5924550"/>
              <a:gd name="connsiteX1" fmla="*/ 0 w 7834312"/>
              <a:gd name="connsiteY1" fmla="*/ 0 h 5924550"/>
              <a:gd name="connsiteX2" fmla="*/ 0 w 7834312"/>
              <a:gd name="connsiteY2" fmla="*/ 1665685 h 5924550"/>
              <a:gd name="connsiteX3" fmla="*/ 1033462 w 7834312"/>
              <a:gd name="connsiteY3" fmla="*/ 1665685 h 5924550"/>
              <a:gd name="connsiteX4" fmla="*/ 1033462 w 7834312"/>
              <a:gd name="connsiteY4" fmla="*/ 3982640 h 5924550"/>
              <a:gd name="connsiteX5" fmla="*/ 0 w 7834312"/>
              <a:gd name="connsiteY5" fmla="*/ 3982640 h 5924550"/>
              <a:gd name="connsiteX6" fmla="*/ 0 w 7834312"/>
              <a:gd name="connsiteY6" fmla="*/ 5924550 h 5924550"/>
              <a:gd name="connsiteX7" fmla="*/ 7834312 w 7834312"/>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4312" h="5924550">
                <a:moveTo>
                  <a:pt x="7834312" y="0"/>
                </a:moveTo>
                <a:lnTo>
                  <a:pt x="0" y="0"/>
                </a:lnTo>
                <a:lnTo>
                  <a:pt x="0" y="1665685"/>
                </a:lnTo>
                <a:lnTo>
                  <a:pt x="1033462" y="1665685"/>
                </a:lnTo>
                <a:lnTo>
                  <a:pt x="1033462" y="3982640"/>
                </a:lnTo>
                <a:lnTo>
                  <a:pt x="0" y="3982640"/>
                </a:lnTo>
                <a:lnTo>
                  <a:pt x="0" y="5924550"/>
                </a:lnTo>
                <a:lnTo>
                  <a:pt x="7834312" y="5924550"/>
                </a:lnTo>
                <a:close/>
              </a:path>
            </a:pathLst>
          </a:custGeom>
        </p:spPr>
        <p:txBody>
          <a:bodyPr wrap="square" rtlCol="0">
            <a:noAutofit/>
          </a:bodyPr>
          <a:lstStyle>
            <a:lvl1pPr marL="0" indent="0" algn="ctr">
              <a:buNone/>
              <a:defRPr/>
            </a:lvl1pPr>
          </a:lstStyle>
          <a:p>
            <a:pPr rtl="0"/>
            <a:r>
              <a:rPr lang="es-ES" noProof="0"/>
              <a:t>Haga clic para agregar una foto</a:t>
            </a:r>
          </a:p>
        </p:txBody>
      </p:sp>
      <p:sp>
        <p:nvSpPr>
          <p:cNvPr id="17" name="Marcador de texto 10">
            <a:extLst>
              <a:ext uri="{FF2B5EF4-FFF2-40B4-BE49-F238E27FC236}">
                <a16:creationId xmlns:a16="http://schemas.microsoft.com/office/drawing/2014/main" id="{88038514-112A-4AE2-BA52-286C38492F8D}"/>
              </a:ext>
            </a:extLst>
          </p:cNvPr>
          <p:cNvSpPr>
            <a:spLocks noGrp="1"/>
          </p:cNvSpPr>
          <p:nvPr>
            <p:ph type="body" sz="quarter" idx="16" hasCustomPrompt="1"/>
          </p:nvPr>
        </p:nvSpPr>
        <p:spPr>
          <a:xfrm>
            <a:off x="9210675" y="2579352"/>
            <a:ext cx="2381250" cy="1423068"/>
          </a:xfrm>
          <a:prstGeom prst="rect">
            <a:avLst/>
          </a:prstGeom>
        </p:spPr>
        <p:txBody>
          <a:bodyPr rtlCol="0" anchor="t">
            <a:noAutofit/>
          </a:bodyPr>
          <a:lstStyle>
            <a:lvl1pPr marL="0" indent="0" algn="l">
              <a:lnSpc>
                <a:spcPct val="125000"/>
              </a:lnSpc>
              <a:spcBef>
                <a:spcPts val="0"/>
              </a:spcBef>
              <a:buNone/>
              <a:defRPr sz="1600" cap="none" spc="100" baseline="0">
                <a:solidFill>
                  <a:schemeClr val="accent6"/>
                </a:solidFill>
                <a:latin typeface="+mn-lt"/>
              </a:defRPr>
            </a:lvl1pPr>
          </a:lstStyle>
          <a:p>
            <a:pPr lvl="0" rtl="0"/>
            <a:r>
              <a:rPr lang="es-ES" noProof="0"/>
              <a:t>Haga clic para agregar texto</a:t>
            </a:r>
          </a:p>
        </p:txBody>
      </p:sp>
      <p:sp>
        <p:nvSpPr>
          <p:cNvPr id="11" name="Título 1">
            <a:extLst>
              <a:ext uri="{FF2B5EF4-FFF2-40B4-BE49-F238E27FC236}">
                <a16:creationId xmlns:a16="http://schemas.microsoft.com/office/drawing/2014/main" id="{9C27393D-ACFC-4AC9-93A3-FE24F0D12E57}"/>
              </a:ext>
            </a:extLst>
          </p:cNvPr>
          <p:cNvSpPr>
            <a:spLocks noGrp="1"/>
          </p:cNvSpPr>
          <p:nvPr>
            <p:ph type="title" hasCustomPrompt="1"/>
          </p:nvPr>
        </p:nvSpPr>
        <p:spPr>
          <a:xfrm rot="16200000">
            <a:off x="-1129259" y="3009387"/>
            <a:ext cx="4138612" cy="562995"/>
          </a:xfrm>
        </p:spPr>
        <p:txBody>
          <a:bodyPr rtlCol="0"/>
          <a:lstStyle>
            <a:lvl1pPr algn="ctr">
              <a:defRPr/>
            </a:lvl1pPr>
          </a:lstStyle>
          <a:p>
            <a:pPr rtl="0"/>
            <a:r>
              <a:rPr lang="es-ES" noProof="0"/>
              <a:t>Haga clic para agregar un título</a:t>
            </a:r>
          </a:p>
        </p:txBody>
      </p:sp>
    </p:spTree>
    <p:extLst>
      <p:ext uri="{BB962C8B-B14F-4D97-AF65-F5344CB8AC3E}">
        <p14:creationId xmlns:p14="http://schemas.microsoft.com/office/powerpoint/2010/main" val="23709350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E7343BBF-5896-492F-B293-DE44DE83197D}"/>
              </a:ext>
              <a:ext uri="{C183D7F6-B498-43B3-948B-1728B52AA6E4}">
                <adec:decorative xmlns:adec="http://schemas.microsoft.com/office/drawing/2017/decorative" val="1"/>
              </a:ext>
            </a:extLst>
          </p:cNvPr>
          <p:cNvSpPr/>
          <p:nvPr userDrawn="1"/>
        </p:nvSpPr>
        <p:spPr>
          <a:xfrm>
            <a:off x="3600127" y="5095875"/>
            <a:ext cx="4991747" cy="17621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6" name="Marcador de posición de imagen 5">
            <a:extLst>
              <a:ext uri="{FF2B5EF4-FFF2-40B4-BE49-F238E27FC236}">
                <a16:creationId xmlns:a16="http://schemas.microsoft.com/office/drawing/2014/main" id="{28BC4C36-9C93-4585-BF64-797C379471F5}"/>
              </a:ext>
            </a:extLst>
          </p:cNvPr>
          <p:cNvSpPr>
            <a:spLocks noGrp="1"/>
          </p:cNvSpPr>
          <p:nvPr>
            <p:ph type="pic" sz="quarter" idx="10" hasCustomPrompt="1"/>
          </p:nvPr>
        </p:nvSpPr>
        <p:spPr>
          <a:xfrm>
            <a:off x="466725" y="466725"/>
            <a:ext cx="11258550" cy="5924550"/>
          </a:xfrm>
          <a:custGeom>
            <a:avLst/>
            <a:gdLst>
              <a:gd name="connsiteX0" fmla="*/ 0 w 11258550"/>
              <a:gd name="connsiteY0" fmla="*/ 0 h 5924550"/>
              <a:gd name="connsiteX1" fmla="*/ 11258550 w 11258550"/>
              <a:gd name="connsiteY1" fmla="*/ 0 h 5924550"/>
              <a:gd name="connsiteX2" fmla="*/ 11258550 w 11258550"/>
              <a:gd name="connsiteY2" fmla="*/ 5924550 h 5924550"/>
              <a:gd name="connsiteX3" fmla="*/ 8125149 w 11258550"/>
              <a:gd name="connsiteY3" fmla="*/ 5924550 h 5924550"/>
              <a:gd name="connsiteX4" fmla="*/ 8125149 w 11258550"/>
              <a:gd name="connsiteY4" fmla="*/ 4629150 h 5924550"/>
              <a:gd name="connsiteX5" fmla="*/ 3133402 w 11258550"/>
              <a:gd name="connsiteY5" fmla="*/ 4629150 h 5924550"/>
              <a:gd name="connsiteX6" fmla="*/ 3133402 w 11258550"/>
              <a:gd name="connsiteY6" fmla="*/ 5924550 h 5924550"/>
              <a:gd name="connsiteX7" fmla="*/ 0 w 11258550"/>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0"/>
                </a:moveTo>
                <a:lnTo>
                  <a:pt x="11258550" y="0"/>
                </a:lnTo>
                <a:lnTo>
                  <a:pt x="11258550" y="5924550"/>
                </a:lnTo>
                <a:lnTo>
                  <a:pt x="8125149" y="5924550"/>
                </a:lnTo>
                <a:lnTo>
                  <a:pt x="8125149" y="4629150"/>
                </a:lnTo>
                <a:lnTo>
                  <a:pt x="3133402" y="4629150"/>
                </a:lnTo>
                <a:lnTo>
                  <a:pt x="3133402" y="5924550"/>
                </a:lnTo>
                <a:lnTo>
                  <a:pt x="0" y="5924550"/>
                </a:lnTo>
                <a:close/>
              </a:path>
            </a:pathLst>
          </a:custGeom>
        </p:spPr>
        <p:txBody>
          <a:bodyPr wrap="square" rtlCol="0">
            <a:noAutofit/>
          </a:bodyPr>
          <a:lstStyle>
            <a:lvl1pPr marL="0" indent="0" algn="ctr">
              <a:buNone/>
              <a:defRPr/>
            </a:lvl1pPr>
          </a:lstStyle>
          <a:p>
            <a:pPr rtl="0"/>
            <a:r>
              <a:rPr lang="es-ES" noProof="0"/>
              <a:t>Haga clic para agregar una foto</a:t>
            </a:r>
          </a:p>
        </p:txBody>
      </p:sp>
      <p:sp>
        <p:nvSpPr>
          <p:cNvPr id="18" name="Marcador de texto 17">
            <a:extLst>
              <a:ext uri="{FF2B5EF4-FFF2-40B4-BE49-F238E27FC236}">
                <a16:creationId xmlns:a16="http://schemas.microsoft.com/office/drawing/2014/main" id="{7749D11F-03B6-400D-94E7-177EEBC5C7C3}"/>
              </a:ext>
            </a:extLst>
          </p:cNvPr>
          <p:cNvSpPr>
            <a:spLocks noGrp="1"/>
          </p:cNvSpPr>
          <p:nvPr>
            <p:ph type="body" sz="quarter" idx="12" hasCustomPrompt="1"/>
          </p:nvPr>
        </p:nvSpPr>
        <p:spPr>
          <a:xfrm>
            <a:off x="3960921" y="6176266"/>
            <a:ext cx="4270159" cy="339247"/>
          </a:xfrm>
        </p:spPr>
        <p:txBody>
          <a:bodyPr rtlCol="0">
            <a:noAutofit/>
          </a:bodyPr>
          <a:lstStyle>
            <a:lvl1pPr marL="0" indent="0" algn="ctr">
              <a:buNone/>
              <a:defRPr sz="2000" spc="100" baseline="0">
                <a:solidFill>
                  <a:schemeClr val="accent6"/>
                </a:solidFill>
              </a:defRPr>
            </a:lvl1pPr>
          </a:lstStyle>
          <a:p>
            <a:pPr lvl="0" rtl="0"/>
            <a:r>
              <a:rPr lang="es-ES" noProof="0"/>
              <a:t>Haga clic para agregar un nombre</a:t>
            </a:r>
          </a:p>
        </p:txBody>
      </p:sp>
      <p:sp>
        <p:nvSpPr>
          <p:cNvPr id="2" name="Título 1">
            <a:extLst>
              <a:ext uri="{FF2B5EF4-FFF2-40B4-BE49-F238E27FC236}">
                <a16:creationId xmlns:a16="http://schemas.microsoft.com/office/drawing/2014/main" id="{984C86F7-04B1-4F1F-B4FB-8A3C2793606D}"/>
              </a:ext>
            </a:extLst>
          </p:cNvPr>
          <p:cNvSpPr>
            <a:spLocks noGrp="1"/>
          </p:cNvSpPr>
          <p:nvPr>
            <p:ph type="title" hasCustomPrompt="1"/>
          </p:nvPr>
        </p:nvSpPr>
        <p:spPr>
          <a:xfrm>
            <a:off x="3960940" y="5489855"/>
            <a:ext cx="4270248" cy="640080"/>
          </a:xfrm>
        </p:spPr>
        <p:txBody>
          <a:bodyPr rtlCol="0" anchor="t">
            <a:noAutofit/>
          </a:bodyPr>
          <a:lstStyle>
            <a:lvl1pPr algn="ctr">
              <a:lnSpc>
                <a:spcPct val="80000"/>
              </a:lnSpc>
              <a:defRPr sz="5000" cap="all" baseline="0">
                <a:ln w="19050">
                  <a:solidFill>
                    <a:schemeClr val="accent6"/>
                  </a:solidFill>
                </a:ln>
                <a:noFill/>
              </a:defRPr>
            </a:lvl1pPr>
          </a:lstStyle>
          <a:p>
            <a:pPr rtl="0"/>
            <a:r>
              <a:rPr lang="es-ES" noProof="0"/>
              <a:t>Haga clic para agregar un título</a:t>
            </a:r>
          </a:p>
        </p:txBody>
      </p:sp>
    </p:spTree>
    <p:extLst>
      <p:ext uri="{BB962C8B-B14F-4D97-AF65-F5344CB8AC3E}">
        <p14:creationId xmlns:p14="http://schemas.microsoft.com/office/powerpoint/2010/main" val="31363845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lución">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DCFDE121-67A1-407B-A6E2-D5B255A4F712}"/>
              </a:ext>
            </a:extLst>
          </p:cNvPr>
          <p:cNvSpPr/>
          <p:nvPr userDrawn="1"/>
        </p:nvSpPr>
        <p:spPr>
          <a:xfrm>
            <a:off x="1282168"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s-ES" noProof="0"/>
          </a:p>
        </p:txBody>
      </p:sp>
      <p:sp>
        <p:nvSpPr>
          <p:cNvPr id="2" name="Título 1">
            <a:extLst>
              <a:ext uri="{FF2B5EF4-FFF2-40B4-BE49-F238E27FC236}">
                <a16:creationId xmlns:a16="http://schemas.microsoft.com/office/drawing/2014/main" id="{F45C2B05-C32D-4F66-8BDA-0F4824844CE9}"/>
              </a:ext>
            </a:extLst>
          </p:cNvPr>
          <p:cNvSpPr>
            <a:spLocks noGrp="1"/>
          </p:cNvSpPr>
          <p:nvPr>
            <p:ph type="title" hasCustomPrompt="1"/>
          </p:nvPr>
        </p:nvSpPr>
        <p:spPr>
          <a:xfrm rot="16200000">
            <a:off x="575672" y="4121035"/>
            <a:ext cx="3337712" cy="639195"/>
          </a:xfrm>
        </p:spPr>
        <p:txBody>
          <a:bodyPr rtlCol="0"/>
          <a:lstStyle>
            <a:lvl1pPr algn="r">
              <a:defRPr/>
            </a:lvl1pPr>
          </a:lstStyle>
          <a:p>
            <a:pPr rtl="0"/>
            <a:r>
              <a:rPr lang="es-ES" noProof="0"/>
              <a:t>Haga clic para agregar un título</a:t>
            </a:r>
          </a:p>
        </p:txBody>
      </p:sp>
      <p:sp>
        <p:nvSpPr>
          <p:cNvPr id="4" name="Marcador de posición de imagen 3">
            <a:extLst>
              <a:ext uri="{FF2B5EF4-FFF2-40B4-BE49-F238E27FC236}">
                <a16:creationId xmlns:a16="http://schemas.microsoft.com/office/drawing/2014/main" id="{67AE0851-B0C9-475B-8AD9-7C6A141FDDE0}"/>
              </a:ext>
            </a:extLst>
          </p:cNvPr>
          <p:cNvSpPr>
            <a:spLocks noGrp="1"/>
          </p:cNvSpPr>
          <p:nvPr>
            <p:ph type="pic" sz="quarter" idx="21"/>
          </p:nvPr>
        </p:nvSpPr>
        <p:spPr>
          <a:xfrm>
            <a:off x="4414645" y="758825"/>
            <a:ext cx="599148" cy="600075"/>
          </a:xfrm>
        </p:spPr>
        <p:txBody>
          <a:bodyPr rtlCol="0" anchor="ctr"/>
          <a:lstStyle>
            <a:lvl1pPr marL="0" indent="0" algn="ctr">
              <a:buNone/>
              <a:defRPr sz="1000"/>
            </a:lvl1pPr>
          </a:lstStyle>
          <a:p>
            <a:pPr rtl="0"/>
            <a:r>
              <a:rPr lang="es-ES" noProof="0"/>
              <a:t>Haga clic en el icono para agregar una imagen</a:t>
            </a:r>
          </a:p>
        </p:txBody>
      </p:sp>
      <p:sp>
        <p:nvSpPr>
          <p:cNvPr id="12" name="Marcador de texto 10">
            <a:extLst>
              <a:ext uri="{FF2B5EF4-FFF2-40B4-BE49-F238E27FC236}">
                <a16:creationId xmlns:a16="http://schemas.microsoft.com/office/drawing/2014/main" id="{32254E01-FD47-43F3-A74C-720A0EA4C249}"/>
              </a:ext>
            </a:extLst>
          </p:cNvPr>
          <p:cNvSpPr>
            <a:spLocks noGrp="1"/>
          </p:cNvSpPr>
          <p:nvPr>
            <p:ph type="body" sz="quarter" idx="17" hasCustomPrompt="1"/>
          </p:nvPr>
        </p:nvSpPr>
        <p:spPr>
          <a:xfrm>
            <a:off x="4414645" y="1388209"/>
            <a:ext cx="3281555" cy="426393"/>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es-ES" noProof="0"/>
              <a:t>Haga clic para agregar un subtítulo</a:t>
            </a:r>
          </a:p>
        </p:txBody>
      </p:sp>
      <p:sp>
        <p:nvSpPr>
          <p:cNvPr id="8" name="Marcador de texto 10">
            <a:extLst>
              <a:ext uri="{FF2B5EF4-FFF2-40B4-BE49-F238E27FC236}">
                <a16:creationId xmlns:a16="http://schemas.microsoft.com/office/drawing/2014/main" id="{9B911B77-02F4-42D2-8639-A3F7EAFB71EC}"/>
              </a:ext>
            </a:extLst>
          </p:cNvPr>
          <p:cNvSpPr>
            <a:spLocks noGrp="1"/>
          </p:cNvSpPr>
          <p:nvPr>
            <p:ph type="body" sz="quarter" idx="13" hasCustomPrompt="1"/>
          </p:nvPr>
        </p:nvSpPr>
        <p:spPr>
          <a:xfrm>
            <a:off x="4414645" y="1767713"/>
            <a:ext cx="3281555" cy="1125740"/>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es-ES" noProof="0"/>
              <a:t>Haga clic para agregar texto</a:t>
            </a:r>
          </a:p>
        </p:txBody>
      </p:sp>
      <p:sp>
        <p:nvSpPr>
          <p:cNvPr id="22" name="Marcador de posición de imagen 3">
            <a:extLst>
              <a:ext uri="{FF2B5EF4-FFF2-40B4-BE49-F238E27FC236}">
                <a16:creationId xmlns:a16="http://schemas.microsoft.com/office/drawing/2014/main" id="{0FBF118A-5599-4A55-9939-8075D74851A3}"/>
              </a:ext>
            </a:extLst>
          </p:cNvPr>
          <p:cNvSpPr>
            <a:spLocks noGrp="1"/>
          </p:cNvSpPr>
          <p:nvPr>
            <p:ph type="pic" sz="quarter" idx="22"/>
          </p:nvPr>
        </p:nvSpPr>
        <p:spPr>
          <a:xfrm>
            <a:off x="4414645" y="3251858"/>
            <a:ext cx="599148" cy="600075"/>
          </a:xfrm>
        </p:spPr>
        <p:txBody>
          <a:bodyPr rtlCol="0" anchor="ctr"/>
          <a:lstStyle>
            <a:lvl1pPr marL="0" indent="0" algn="ctr">
              <a:buNone/>
              <a:defRPr sz="1000"/>
            </a:lvl1pPr>
          </a:lstStyle>
          <a:p>
            <a:pPr rtl="0"/>
            <a:r>
              <a:rPr lang="es-ES" noProof="0"/>
              <a:t>Haga clic en el icono para agregar una imagen</a:t>
            </a:r>
          </a:p>
        </p:txBody>
      </p:sp>
      <p:sp>
        <p:nvSpPr>
          <p:cNvPr id="14" name="Marcador de texto 10">
            <a:extLst>
              <a:ext uri="{FF2B5EF4-FFF2-40B4-BE49-F238E27FC236}">
                <a16:creationId xmlns:a16="http://schemas.microsoft.com/office/drawing/2014/main" id="{066BB17E-99F0-43A3-99AA-F928695311F6}"/>
              </a:ext>
            </a:extLst>
          </p:cNvPr>
          <p:cNvSpPr>
            <a:spLocks noGrp="1"/>
          </p:cNvSpPr>
          <p:nvPr>
            <p:ph type="body" sz="quarter" idx="19" hasCustomPrompt="1"/>
          </p:nvPr>
        </p:nvSpPr>
        <p:spPr>
          <a:xfrm>
            <a:off x="4414645" y="3866925"/>
            <a:ext cx="3281555" cy="428891"/>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es-ES" noProof="0"/>
              <a:t>Haga clic para agregar un subtítulo</a:t>
            </a:r>
          </a:p>
        </p:txBody>
      </p:sp>
      <p:sp>
        <p:nvSpPr>
          <p:cNvPr id="10" name="Marcador de texto 10">
            <a:extLst>
              <a:ext uri="{FF2B5EF4-FFF2-40B4-BE49-F238E27FC236}">
                <a16:creationId xmlns:a16="http://schemas.microsoft.com/office/drawing/2014/main" id="{934F74CA-3E2F-4F3A-BE25-F8D9572179A2}"/>
              </a:ext>
            </a:extLst>
          </p:cNvPr>
          <p:cNvSpPr>
            <a:spLocks noGrp="1"/>
          </p:cNvSpPr>
          <p:nvPr>
            <p:ph type="body" sz="quarter" idx="15" hasCustomPrompt="1"/>
          </p:nvPr>
        </p:nvSpPr>
        <p:spPr>
          <a:xfrm>
            <a:off x="4414645" y="4248925"/>
            <a:ext cx="3281555" cy="1429216"/>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es-ES" noProof="0"/>
              <a:t>Haga clic para agregar texto</a:t>
            </a:r>
          </a:p>
        </p:txBody>
      </p:sp>
      <p:sp>
        <p:nvSpPr>
          <p:cNvPr id="27" name="Marcador de posición de imagen 3">
            <a:extLst>
              <a:ext uri="{FF2B5EF4-FFF2-40B4-BE49-F238E27FC236}">
                <a16:creationId xmlns:a16="http://schemas.microsoft.com/office/drawing/2014/main" id="{B5A383D6-9A09-46E4-8DD5-684C3B04E152}"/>
              </a:ext>
            </a:extLst>
          </p:cNvPr>
          <p:cNvSpPr>
            <a:spLocks noGrp="1"/>
          </p:cNvSpPr>
          <p:nvPr>
            <p:ph type="pic" sz="quarter" idx="24"/>
          </p:nvPr>
        </p:nvSpPr>
        <p:spPr>
          <a:xfrm>
            <a:off x="8077157" y="773142"/>
            <a:ext cx="599148" cy="600075"/>
          </a:xfrm>
        </p:spPr>
        <p:txBody>
          <a:bodyPr rtlCol="0" anchor="ctr"/>
          <a:lstStyle>
            <a:lvl1pPr marL="0" indent="0" algn="ctr">
              <a:buNone/>
              <a:defRPr sz="1000"/>
            </a:lvl1pPr>
          </a:lstStyle>
          <a:p>
            <a:pPr rtl="0"/>
            <a:r>
              <a:rPr lang="es-ES" noProof="0"/>
              <a:t>Haga clic en el icono para agregar una imagen</a:t>
            </a:r>
          </a:p>
        </p:txBody>
      </p:sp>
      <p:sp>
        <p:nvSpPr>
          <p:cNvPr id="13" name="Marcador de texto 10">
            <a:extLst>
              <a:ext uri="{FF2B5EF4-FFF2-40B4-BE49-F238E27FC236}">
                <a16:creationId xmlns:a16="http://schemas.microsoft.com/office/drawing/2014/main" id="{76D712C8-D0F1-407A-AAC4-D86C1FDDCDCF}"/>
              </a:ext>
            </a:extLst>
          </p:cNvPr>
          <p:cNvSpPr>
            <a:spLocks noGrp="1"/>
          </p:cNvSpPr>
          <p:nvPr>
            <p:ph type="body" sz="quarter" idx="18" hasCustomPrompt="1"/>
          </p:nvPr>
        </p:nvSpPr>
        <p:spPr>
          <a:xfrm>
            <a:off x="8072244" y="1388209"/>
            <a:ext cx="3281556" cy="426393"/>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es-ES" noProof="0"/>
              <a:t>Haga clic para agregar un subtítulo</a:t>
            </a:r>
          </a:p>
        </p:txBody>
      </p:sp>
      <p:sp>
        <p:nvSpPr>
          <p:cNvPr id="9" name="Marcador de texto 10">
            <a:extLst>
              <a:ext uri="{FF2B5EF4-FFF2-40B4-BE49-F238E27FC236}">
                <a16:creationId xmlns:a16="http://schemas.microsoft.com/office/drawing/2014/main" id="{41C731A4-58E7-4726-BFC7-23260BCD624E}"/>
              </a:ext>
            </a:extLst>
          </p:cNvPr>
          <p:cNvSpPr>
            <a:spLocks noGrp="1"/>
          </p:cNvSpPr>
          <p:nvPr>
            <p:ph type="body" sz="quarter" idx="14" hasCustomPrompt="1"/>
          </p:nvPr>
        </p:nvSpPr>
        <p:spPr>
          <a:xfrm>
            <a:off x="8072244" y="1767713"/>
            <a:ext cx="3281556" cy="1125740"/>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es-ES" noProof="0"/>
              <a:t>Haga clic para agregar texto</a:t>
            </a:r>
          </a:p>
        </p:txBody>
      </p:sp>
      <p:sp>
        <p:nvSpPr>
          <p:cNvPr id="26" name="Marcador de posición de imagen 3">
            <a:extLst>
              <a:ext uri="{FF2B5EF4-FFF2-40B4-BE49-F238E27FC236}">
                <a16:creationId xmlns:a16="http://schemas.microsoft.com/office/drawing/2014/main" id="{533CF28F-2EF0-4DE6-AD35-043AAA87EEC1}"/>
              </a:ext>
            </a:extLst>
          </p:cNvPr>
          <p:cNvSpPr>
            <a:spLocks noGrp="1"/>
          </p:cNvSpPr>
          <p:nvPr>
            <p:ph type="pic" sz="quarter" idx="23"/>
          </p:nvPr>
        </p:nvSpPr>
        <p:spPr>
          <a:xfrm>
            <a:off x="8072244" y="3237794"/>
            <a:ext cx="599148" cy="600075"/>
          </a:xfrm>
        </p:spPr>
        <p:txBody>
          <a:bodyPr rtlCol="0" anchor="ctr"/>
          <a:lstStyle>
            <a:lvl1pPr marL="0" indent="0" algn="ctr">
              <a:buNone/>
              <a:defRPr sz="1000"/>
            </a:lvl1pPr>
          </a:lstStyle>
          <a:p>
            <a:pPr rtl="0"/>
            <a:r>
              <a:rPr lang="es-ES" noProof="0"/>
              <a:t>Haga clic en el icono para agregar una imagen</a:t>
            </a:r>
          </a:p>
        </p:txBody>
      </p:sp>
      <p:sp>
        <p:nvSpPr>
          <p:cNvPr id="15" name="Marcador de texto 10">
            <a:extLst>
              <a:ext uri="{FF2B5EF4-FFF2-40B4-BE49-F238E27FC236}">
                <a16:creationId xmlns:a16="http://schemas.microsoft.com/office/drawing/2014/main" id="{098ABB59-CA95-470C-A29D-627B16E69E8E}"/>
              </a:ext>
            </a:extLst>
          </p:cNvPr>
          <p:cNvSpPr>
            <a:spLocks noGrp="1"/>
          </p:cNvSpPr>
          <p:nvPr>
            <p:ph type="body" sz="quarter" idx="20" hasCustomPrompt="1"/>
          </p:nvPr>
        </p:nvSpPr>
        <p:spPr>
          <a:xfrm>
            <a:off x="8072244" y="3866925"/>
            <a:ext cx="3281556" cy="428891"/>
          </a:xfrm>
          <a:prstGeom prst="rect">
            <a:avLst/>
          </a:prstGeom>
        </p:spPr>
        <p:txBody>
          <a:bodyPr rtlCol="0" anchor="b">
            <a:noAutofit/>
          </a:bodyPr>
          <a:lstStyle>
            <a:lvl1pPr marL="0" indent="0" algn="l">
              <a:buNone/>
              <a:defRPr sz="1600" cap="all" spc="100" baseline="0">
                <a:solidFill>
                  <a:schemeClr val="accent4"/>
                </a:solidFill>
                <a:latin typeface="+mj-lt"/>
              </a:defRPr>
            </a:lvl1pPr>
          </a:lstStyle>
          <a:p>
            <a:pPr lvl="0" rtl="0"/>
            <a:r>
              <a:rPr lang="es-ES" noProof="0"/>
              <a:t>Haga clic para agregar un subtítulo</a:t>
            </a:r>
          </a:p>
        </p:txBody>
      </p:sp>
      <p:sp>
        <p:nvSpPr>
          <p:cNvPr id="11" name="Marcador de texto 10">
            <a:extLst>
              <a:ext uri="{FF2B5EF4-FFF2-40B4-BE49-F238E27FC236}">
                <a16:creationId xmlns:a16="http://schemas.microsoft.com/office/drawing/2014/main" id="{FB571488-55CE-40DF-84B6-A5166E2BEF92}"/>
              </a:ext>
            </a:extLst>
          </p:cNvPr>
          <p:cNvSpPr>
            <a:spLocks noGrp="1"/>
          </p:cNvSpPr>
          <p:nvPr>
            <p:ph type="body" sz="quarter" idx="16" hasCustomPrompt="1"/>
          </p:nvPr>
        </p:nvSpPr>
        <p:spPr>
          <a:xfrm>
            <a:off x="8072244" y="4248925"/>
            <a:ext cx="3281556" cy="1429216"/>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es-ES" noProof="0"/>
              <a:t>Haga clic para agregar texto</a:t>
            </a:r>
          </a:p>
        </p:txBody>
      </p:sp>
      <p:sp>
        <p:nvSpPr>
          <p:cNvPr id="5" name="Marcador de fecha 4">
            <a:extLst>
              <a:ext uri="{FF2B5EF4-FFF2-40B4-BE49-F238E27FC236}">
                <a16:creationId xmlns:a16="http://schemas.microsoft.com/office/drawing/2014/main" id="{E7D15CF3-8EFD-40BC-B749-25F401BC162C}"/>
              </a:ext>
            </a:extLst>
          </p:cNvPr>
          <p:cNvSpPr>
            <a:spLocks noGrp="1"/>
          </p:cNvSpPr>
          <p:nvPr>
            <p:ph type="dt" sz="half" idx="10"/>
          </p:nvPr>
        </p:nvSpPr>
        <p:spPr/>
        <p:txBody>
          <a:bodyPr rtlCol="0">
            <a:noAutofit/>
          </a:bodyPr>
          <a:lstStyle/>
          <a:p>
            <a:pPr rtl="0"/>
            <a:r>
              <a:rPr lang="es-ES" noProof="0"/>
              <a:t>03/8/20XX</a:t>
            </a:r>
          </a:p>
        </p:txBody>
      </p:sp>
      <p:sp>
        <p:nvSpPr>
          <p:cNvPr id="6" name="Marcador de pie de página 5">
            <a:extLst>
              <a:ext uri="{FF2B5EF4-FFF2-40B4-BE49-F238E27FC236}">
                <a16:creationId xmlns:a16="http://schemas.microsoft.com/office/drawing/2014/main" id="{8A1DB08D-5054-4577-AA1B-BA9D87CF8BD2}"/>
              </a:ext>
            </a:extLst>
          </p:cNvPr>
          <p:cNvSpPr>
            <a:spLocks noGrp="1"/>
          </p:cNvSpPr>
          <p:nvPr>
            <p:ph type="ftr" sz="quarter" idx="11"/>
          </p:nvPr>
        </p:nvSpPr>
        <p:spPr/>
        <p:txBody>
          <a:bodyPr rtlCol="0">
            <a:noAutofit/>
          </a:bodyPr>
          <a:lstStyle/>
          <a:p>
            <a:pPr rtl="0"/>
            <a:r>
              <a:rPr lang="es-ES" noProof="0"/>
              <a:t>PRESENTACIÓN DE LANZAMIENTO</a:t>
            </a:r>
          </a:p>
        </p:txBody>
      </p:sp>
      <p:sp>
        <p:nvSpPr>
          <p:cNvPr id="7" name="Marcador de número de diapositiva 6">
            <a:extLst>
              <a:ext uri="{FF2B5EF4-FFF2-40B4-BE49-F238E27FC236}">
                <a16:creationId xmlns:a16="http://schemas.microsoft.com/office/drawing/2014/main" id="{9FEF9931-2A77-46BF-822E-D503CEAF6E2C}"/>
              </a:ext>
            </a:extLst>
          </p:cNvPr>
          <p:cNvSpPr>
            <a:spLocks noGrp="1"/>
          </p:cNvSpPr>
          <p:nvPr>
            <p:ph type="sldNum" sz="quarter" idx="12"/>
          </p:nvPr>
        </p:nvSpPr>
        <p:spPr/>
        <p:txBody>
          <a:bodyPr rtlCol="0">
            <a:noAutofit/>
          </a:bodyPr>
          <a:lstStyle/>
          <a:p>
            <a:pPr rtl="0"/>
            <a:fld id="{BF860B6F-2FE3-4DE6-9496-980E987E7466}" type="slidenum">
              <a:rPr lang="es-ES" noProof="0" smtClean="0"/>
              <a:t>‹Nº›</a:t>
            </a:fld>
            <a:endParaRPr lang="es-ES" noProof="0"/>
          </a:p>
        </p:txBody>
      </p:sp>
    </p:spTree>
    <p:extLst>
      <p:ext uri="{BB962C8B-B14F-4D97-AF65-F5344CB8AC3E}">
        <p14:creationId xmlns:p14="http://schemas.microsoft.com/office/powerpoint/2010/main" val="6416163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rtl="0"/>
            <a:r>
              <a:rPr lang="es-ES" noProof="0"/>
              <a:t>03/8/20XX</a:t>
            </a:r>
          </a:p>
        </p:txBody>
      </p:sp>
      <p:sp>
        <p:nvSpPr>
          <p:cNvPr id="6" name="Footer Placeholder 5"/>
          <p:cNvSpPr>
            <a:spLocks noGrp="1"/>
          </p:cNvSpPr>
          <p:nvPr>
            <p:ph type="ftr" sz="quarter" idx="11"/>
          </p:nvPr>
        </p:nvSpPr>
        <p:spPr/>
        <p:txBody>
          <a:bodyPr/>
          <a:lstStyle/>
          <a:p>
            <a:pPr rtl="0"/>
            <a:r>
              <a:rPr lang="es-ES" noProof="0"/>
              <a:t>PRESENTACIÓN DE LANZAMIENTO</a:t>
            </a:r>
          </a:p>
        </p:txBody>
      </p:sp>
      <p:sp>
        <p:nvSpPr>
          <p:cNvPr id="7" name="Slide Number Placeholder 6"/>
          <p:cNvSpPr>
            <a:spLocks noGrp="1"/>
          </p:cNvSpPr>
          <p:nvPr>
            <p:ph type="sldNum" sz="quarter" idx="12"/>
          </p:nvPr>
        </p:nvSpPr>
        <p:spPr/>
        <p:txBody>
          <a:bodyPr/>
          <a:lstStyle/>
          <a:p>
            <a:pPr rtl="0"/>
            <a:fld id="{BF860B6F-2FE3-4DE6-9496-980E987E7466}" type="slidenum">
              <a:rPr lang="es-ES" noProof="0" smtClean="0"/>
              <a:pPr rtl="0"/>
              <a:t>‹Nº›</a:t>
            </a:fld>
            <a:endParaRPr lang="es-ES" noProof="0"/>
          </a:p>
        </p:txBody>
      </p:sp>
    </p:spTree>
    <p:extLst>
      <p:ext uri="{BB962C8B-B14F-4D97-AF65-F5344CB8AC3E}">
        <p14:creationId xmlns:p14="http://schemas.microsoft.com/office/powerpoint/2010/main" val="180344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rtl="0"/>
            <a:r>
              <a:rPr lang="es-ES" noProof="0"/>
              <a:t>03/8/20XX</a:t>
            </a:r>
          </a:p>
        </p:txBody>
      </p:sp>
      <p:sp>
        <p:nvSpPr>
          <p:cNvPr id="8" name="Footer Placeholder 7"/>
          <p:cNvSpPr>
            <a:spLocks noGrp="1"/>
          </p:cNvSpPr>
          <p:nvPr>
            <p:ph type="ftr" sz="quarter" idx="11"/>
          </p:nvPr>
        </p:nvSpPr>
        <p:spPr/>
        <p:txBody>
          <a:bodyPr/>
          <a:lstStyle/>
          <a:p>
            <a:pPr rtl="0"/>
            <a:r>
              <a:rPr lang="es-ES" noProof="0"/>
              <a:t>PRESENTACIÓN DE LANZAMIENTO</a:t>
            </a:r>
          </a:p>
        </p:txBody>
      </p:sp>
      <p:sp>
        <p:nvSpPr>
          <p:cNvPr id="9" name="Slide Number Placeholder 8"/>
          <p:cNvSpPr>
            <a:spLocks noGrp="1"/>
          </p:cNvSpPr>
          <p:nvPr>
            <p:ph type="sldNum" sz="quarter" idx="12"/>
          </p:nvPr>
        </p:nvSpPr>
        <p:spPr/>
        <p:txBody>
          <a:bodyPr/>
          <a:lstStyle/>
          <a:p>
            <a:pPr rtl="0"/>
            <a:fld id="{BF860B6F-2FE3-4DE6-9496-980E987E7466}" type="slidenum">
              <a:rPr lang="es-ES" noProof="0" smtClean="0"/>
              <a:pPr rtl="0"/>
              <a:t>‹Nº›</a:t>
            </a:fld>
            <a:endParaRPr lang="es-ES" noProof="0"/>
          </a:p>
        </p:txBody>
      </p:sp>
    </p:spTree>
    <p:extLst>
      <p:ext uri="{BB962C8B-B14F-4D97-AF65-F5344CB8AC3E}">
        <p14:creationId xmlns:p14="http://schemas.microsoft.com/office/powerpoint/2010/main" val="33258520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rtl="0"/>
            <a:r>
              <a:rPr lang="es-ES" noProof="0"/>
              <a:t>03/8/20XX</a:t>
            </a:r>
          </a:p>
        </p:txBody>
      </p:sp>
      <p:sp>
        <p:nvSpPr>
          <p:cNvPr id="4" name="Footer Placeholder 3"/>
          <p:cNvSpPr>
            <a:spLocks noGrp="1"/>
          </p:cNvSpPr>
          <p:nvPr>
            <p:ph type="ftr" sz="quarter" idx="11"/>
          </p:nvPr>
        </p:nvSpPr>
        <p:spPr/>
        <p:txBody>
          <a:bodyPr/>
          <a:lstStyle/>
          <a:p>
            <a:pPr rtl="0"/>
            <a:r>
              <a:rPr lang="es-ES" noProof="0"/>
              <a:t>PRESENTACIÓN DE LANZAMIENTO</a:t>
            </a:r>
          </a:p>
        </p:txBody>
      </p:sp>
      <p:sp>
        <p:nvSpPr>
          <p:cNvPr id="5" name="Slide Number Placeholder 4"/>
          <p:cNvSpPr>
            <a:spLocks noGrp="1"/>
          </p:cNvSpPr>
          <p:nvPr>
            <p:ph type="sldNum" sz="quarter" idx="12"/>
          </p:nvPr>
        </p:nvSpPr>
        <p:spPr/>
        <p:txBody>
          <a:bodyPr/>
          <a:lstStyle/>
          <a:p>
            <a:pPr rtl="0"/>
            <a:fld id="{BF860B6F-2FE3-4DE6-9496-980E987E7466}" type="slidenum">
              <a:rPr lang="es-ES" noProof="0" smtClean="0"/>
              <a:pPr rtl="0"/>
              <a:t>‹Nº›</a:t>
            </a:fld>
            <a:endParaRPr lang="es-ES" noProof="0"/>
          </a:p>
        </p:txBody>
      </p:sp>
    </p:spTree>
    <p:extLst>
      <p:ext uri="{BB962C8B-B14F-4D97-AF65-F5344CB8AC3E}">
        <p14:creationId xmlns:p14="http://schemas.microsoft.com/office/powerpoint/2010/main" val="7363306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r>
              <a:rPr lang="es-ES" noProof="0"/>
              <a:t>03/8/20XX</a:t>
            </a:r>
          </a:p>
        </p:txBody>
      </p:sp>
      <p:sp>
        <p:nvSpPr>
          <p:cNvPr id="3" name="Footer Placeholder 2"/>
          <p:cNvSpPr>
            <a:spLocks noGrp="1"/>
          </p:cNvSpPr>
          <p:nvPr>
            <p:ph type="ftr" sz="quarter" idx="11"/>
          </p:nvPr>
        </p:nvSpPr>
        <p:spPr/>
        <p:txBody>
          <a:bodyPr/>
          <a:lstStyle/>
          <a:p>
            <a:pPr rtl="0"/>
            <a:r>
              <a:rPr lang="es-ES" noProof="0"/>
              <a:t>PRESENTACIÓN DE LANZAMIENTO</a:t>
            </a:r>
          </a:p>
        </p:txBody>
      </p:sp>
      <p:sp>
        <p:nvSpPr>
          <p:cNvPr id="4" name="Slide Number Placeholder 3"/>
          <p:cNvSpPr>
            <a:spLocks noGrp="1"/>
          </p:cNvSpPr>
          <p:nvPr>
            <p:ph type="sldNum" sz="quarter" idx="12"/>
          </p:nvPr>
        </p:nvSpPr>
        <p:spPr/>
        <p:txBody>
          <a:bodyPr/>
          <a:lstStyle/>
          <a:p>
            <a:pPr rtl="0"/>
            <a:fld id="{BF860B6F-2FE3-4DE6-9496-980E987E7466}" type="slidenum">
              <a:rPr lang="es-ES" noProof="0" smtClean="0"/>
              <a:pPr rtl="0"/>
              <a:t>‹Nº›</a:t>
            </a:fld>
            <a:endParaRPr lang="es-ES" noProof="0"/>
          </a:p>
        </p:txBody>
      </p:sp>
    </p:spTree>
    <p:extLst>
      <p:ext uri="{BB962C8B-B14F-4D97-AF65-F5344CB8AC3E}">
        <p14:creationId xmlns:p14="http://schemas.microsoft.com/office/powerpoint/2010/main" val="1670877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r>
              <a:rPr lang="es-ES" noProof="0"/>
              <a:t>03/8/20XX</a:t>
            </a:r>
          </a:p>
        </p:txBody>
      </p:sp>
      <p:sp>
        <p:nvSpPr>
          <p:cNvPr id="6" name="Footer Placeholder 5"/>
          <p:cNvSpPr>
            <a:spLocks noGrp="1"/>
          </p:cNvSpPr>
          <p:nvPr>
            <p:ph type="ftr" sz="quarter" idx="11"/>
          </p:nvPr>
        </p:nvSpPr>
        <p:spPr/>
        <p:txBody>
          <a:bodyPr/>
          <a:lstStyle/>
          <a:p>
            <a:pPr rtl="0"/>
            <a:r>
              <a:rPr lang="es-ES" noProof="0"/>
              <a:t>PRESENTACIÓN DE LANZAMIENTO</a:t>
            </a:r>
          </a:p>
        </p:txBody>
      </p:sp>
      <p:sp>
        <p:nvSpPr>
          <p:cNvPr id="7" name="Slide Number Placeholder 6"/>
          <p:cNvSpPr>
            <a:spLocks noGrp="1"/>
          </p:cNvSpPr>
          <p:nvPr>
            <p:ph type="sldNum" sz="quarter" idx="12"/>
          </p:nvPr>
        </p:nvSpPr>
        <p:spPr/>
        <p:txBody>
          <a:bodyPr/>
          <a:lstStyle/>
          <a:p>
            <a:pPr rtl="0"/>
            <a:fld id="{BF860B6F-2FE3-4DE6-9496-980E987E7466}" type="slidenum">
              <a:rPr lang="es-ES" noProof="0" smtClean="0"/>
              <a:pPr rtl="0"/>
              <a:t>‹Nº›</a:t>
            </a:fld>
            <a:endParaRPr lang="es-ES" noProof="0"/>
          </a:p>
        </p:txBody>
      </p:sp>
    </p:spTree>
    <p:extLst>
      <p:ext uri="{BB962C8B-B14F-4D97-AF65-F5344CB8AC3E}">
        <p14:creationId xmlns:p14="http://schemas.microsoft.com/office/powerpoint/2010/main" val="38068199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rtl="0"/>
            <a:r>
              <a:rPr lang="es-ES" noProof="0"/>
              <a:t>03/8/20XX</a:t>
            </a:r>
          </a:p>
        </p:txBody>
      </p:sp>
      <p:sp>
        <p:nvSpPr>
          <p:cNvPr id="6" name="Footer Placeholder 5"/>
          <p:cNvSpPr>
            <a:spLocks noGrp="1"/>
          </p:cNvSpPr>
          <p:nvPr>
            <p:ph type="ftr" sz="quarter" idx="11"/>
          </p:nvPr>
        </p:nvSpPr>
        <p:spPr/>
        <p:txBody>
          <a:bodyPr/>
          <a:lstStyle/>
          <a:p>
            <a:pPr rtl="0"/>
            <a:r>
              <a:rPr lang="es-ES" noProof="0"/>
              <a:t>PRESENTACIÓN DE LANZAMIENTO</a:t>
            </a:r>
          </a:p>
        </p:txBody>
      </p:sp>
      <p:sp>
        <p:nvSpPr>
          <p:cNvPr id="7" name="Slide Number Placeholder 6"/>
          <p:cNvSpPr>
            <a:spLocks noGrp="1"/>
          </p:cNvSpPr>
          <p:nvPr>
            <p:ph type="sldNum" sz="quarter" idx="12"/>
          </p:nvPr>
        </p:nvSpPr>
        <p:spPr/>
        <p:txBody>
          <a:bodyPr/>
          <a:lstStyle/>
          <a:p>
            <a:pPr rtl="0"/>
            <a:fld id="{BF860B6F-2FE3-4DE6-9496-980E987E7466}" type="slidenum">
              <a:rPr lang="es-ES" noProof="0" smtClean="0"/>
              <a:pPr rtl="0"/>
              <a:t>‹Nº›</a:t>
            </a:fld>
            <a:endParaRPr lang="es-ES" noProof="0"/>
          </a:p>
        </p:txBody>
      </p:sp>
    </p:spTree>
    <p:extLst>
      <p:ext uri="{BB962C8B-B14F-4D97-AF65-F5344CB8AC3E}">
        <p14:creationId xmlns:p14="http://schemas.microsoft.com/office/powerpoint/2010/main" val="37603327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pPr rtl="0"/>
            <a:r>
              <a:rPr lang="es-ES" noProof="0"/>
              <a:t>03/8/20XX</a:t>
            </a:r>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pPr rtl="0"/>
            <a:r>
              <a:rPr lang="es-ES" noProof="0"/>
              <a:t>PRESENTACIÓN DE LANZAMIENTO</a:t>
            </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pPr rtl="0"/>
            <a:fld id="{BF860B6F-2FE3-4DE6-9496-980E987E7466}" type="slidenum">
              <a:rPr lang="es-ES" noProof="0" smtClean="0"/>
              <a:pPr rtl="0"/>
              <a:t>‹Nº›</a:t>
            </a:fld>
            <a:endParaRPr lang="es-ES" noProof="0"/>
          </a:p>
        </p:txBody>
      </p:sp>
    </p:spTree>
    <p:extLst>
      <p:ext uri="{BB962C8B-B14F-4D97-AF65-F5344CB8AC3E}">
        <p14:creationId xmlns:p14="http://schemas.microsoft.com/office/powerpoint/2010/main" val="68085017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649" r:id="rId31"/>
    <p:sldLayoutId id="2147483652" r:id="rId32"/>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hyperlink" Target="https://www.ine.es/index.htm" TargetMode="External"/><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28.xml"/><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D716EDB-4ED0-41CB-8D6C-4EB842233B09}"/>
              </a:ext>
            </a:extLst>
          </p:cNvPr>
          <p:cNvSpPr>
            <a:spLocks noGrp="1"/>
          </p:cNvSpPr>
          <p:nvPr>
            <p:ph type="sldNum" sz="quarter" idx="12"/>
          </p:nvPr>
        </p:nvSpPr>
        <p:spPr/>
        <p:txBody>
          <a:bodyPr/>
          <a:lstStyle/>
          <a:p>
            <a:pPr rtl="0"/>
            <a:fld id="{BF860B6F-2FE3-4DE6-9496-980E987E7466}" type="slidenum">
              <a:rPr lang="es-ES" noProof="0" smtClean="0"/>
              <a:pPr rtl="0"/>
              <a:t>1</a:t>
            </a:fld>
            <a:endParaRPr lang="es-ES" noProof="0"/>
          </a:p>
        </p:txBody>
      </p:sp>
      <p:sp>
        <p:nvSpPr>
          <p:cNvPr id="7" name="Título 6">
            <a:extLst>
              <a:ext uri="{FF2B5EF4-FFF2-40B4-BE49-F238E27FC236}">
                <a16:creationId xmlns:a16="http://schemas.microsoft.com/office/drawing/2014/main" id="{D7B05FE6-5F61-4C03-BA06-922E000E59DC}"/>
              </a:ext>
            </a:extLst>
          </p:cNvPr>
          <p:cNvSpPr>
            <a:spLocks noGrp="1"/>
          </p:cNvSpPr>
          <p:nvPr>
            <p:ph type="title"/>
          </p:nvPr>
        </p:nvSpPr>
        <p:spPr>
          <a:xfrm>
            <a:off x="6096000" y="499278"/>
            <a:ext cx="5920596" cy="1109351"/>
          </a:xfrm>
        </p:spPr>
        <p:txBody>
          <a:bodyPr/>
          <a:lstStyle/>
          <a:p>
            <a:r>
              <a:rPr lang="en-US" sz="3600" b="1" dirty="0"/>
              <a:t>EXPLORATORY DATA ANALYSIS</a:t>
            </a:r>
          </a:p>
        </p:txBody>
      </p:sp>
      <p:pic>
        <p:nvPicPr>
          <p:cNvPr id="8" name="Picture 12" descr="Muerte digna: el todo o la parte">
            <a:extLst>
              <a:ext uri="{FF2B5EF4-FFF2-40B4-BE49-F238E27FC236}">
                <a16:creationId xmlns:a16="http://schemas.microsoft.com/office/drawing/2014/main" id="{089B84A9-159B-44CC-A4EC-5AC26AD7C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924" y="1962307"/>
            <a:ext cx="5526656" cy="3108744"/>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6">
            <a:extLst>
              <a:ext uri="{FF2B5EF4-FFF2-40B4-BE49-F238E27FC236}">
                <a16:creationId xmlns:a16="http://schemas.microsoft.com/office/drawing/2014/main" id="{98778DFA-9C94-473E-BEC0-38E6776837D3}"/>
              </a:ext>
            </a:extLst>
          </p:cNvPr>
          <p:cNvSpPr txBox="1">
            <a:spLocks/>
          </p:cNvSpPr>
          <p:nvPr/>
        </p:nvSpPr>
        <p:spPr>
          <a:xfrm>
            <a:off x="6096000" y="3174522"/>
            <a:ext cx="5920596" cy="803660"/>
          </a:xfrm>
          <a:prstGeom prst="rect">
            <a:avLst/>
          </a:prstGeom>
        </p:spPr>
        <p:txBody>
          <a:bodyPr vert="horz" lIns="91440" tIns="45720" rIns="91440" bIns="45720" rtlCol="0" anchor="ctr">
            <a:noAutofit/>
          </a:bodyPr>
          <a:lstStyle>
            <a:lvl1pPr algn="ctr" defTabSz="914400" rtl="0" eaLnBrk="1" latinLnBrk="0" hangingPunct="1">
              <a:lnSpc>
                <a:spcPct val="80000"/>
              </a:lnSpc>
              <a:spcBef>
                <a:spcPct val="0"/>
              </a:spcBef>
              <a:buNone/>
              <a:defRPr sz="4000" kern="1200" cap="all" spc="200" baseline="0">
                <a:ln w="19050">
                  <a:solidFill>
                    <a:schemeClr val="accent1"/>
                  </a:solidFill>
                </a:ln>
                <a:noFill/>
                <a:latin typeface="+mj-lt"/>
                <a:ea typeface="+mj-ea"/>
                <a:cs typeface="+mj-cs"/>
              </a:defRPr>
            </a:lvl1pPr>
          </a:lstStyle>
          <a:p>
            <a:r>
              <a:rPr lang="es-ES" sz="3400" dirty="0">
                <a:solidFill>
                  <a:schemeClr val="accent1">
                    <a:lumMod val="20000"/>
                    <a:lumOff val="80000"/>
                  </a:schemeClr>
                </a:solidFill>
              </a:rPr>
              <a:t>Causas de muerte en España: las otras pandemias</a:t>
            </a:r>
          </a:p>
        </p:txBody>
      </p:sp>
    </p:spTree>
    <p:extLst>
      <p:ext uri="{BB962C8B-B14F-4D97-AF65-F5344CB8AC3E}">
        <p14:creationId xmlns:p14="http://schemas.microsoft.com/office/powerpoint/2010/main" val="2409132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Marcador de posición de imagen 31" descr="Un primer plano de una pipeta dejando caer una gota de líquido en un pequeño frasco">
            <a:extLst>
              <a:ext uri="{FF2B5EF4-FFF2-40B4-BE49-F238E27FC236}">
                <a16:creationId xmlns:a16="http://schemas.microsoft.com/office/drawing/2014/main" id="{891E6FF4-A9FA-410B-9EF7-893DEF4A923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52" b="52"/>
          <a:stretch/>
        </p:blipFill>
        <p:spPr/>
      </p:pic>
      <p:sp>
        <p:nvSpPr>
          <p:cNvPr id="2" name="Marcador de fecha 1">
            <a:extLst>
              <a:ext uri="{FF2B5EF4-FFF2-40B4-BE49-F238E27FC236}">
                <a16:creationId xmlns:a16="http://schemas.microsoft.com/office/drawing/2014/main" id="{DA8A598A-06FD-432A-889F-8AB629A5BEE8}"/>
              </a:ext>
            </a:extLst>
          </p:cNvPr>
          <p:cNvSpPr>
            <a:spLocks noGrp="1"/>
          </p:cNvSpPr>
          <p:nvPr>
            <p:ph type="dt" sz="half" idx="10"/>
          </p:nvPr>
        </p:nvSpPr>
        <p:spPr/>
        <p:txBody>
          <a:bodyPr rtlCol="0"/>
          <a:lstStyle/>
          <a:p>
            <a:pPr rtl="0"/>
            <a:r>
              <a:rPr lang="es-ES"/>
              <a:t>03/8/20XX</a:t>
            </a:r>
          </a:p>
        </p:txBody>
      </p:sp>
      <p:sp>
        <p:nvSpPr>
          <p:cNvPr id="3" name="Marcador de pie de página 2">
            <a:extLst>
              <a:ext uri="{FF2B5EF4-FFF2-40B4-BE49-F238E27FC236}">
                <a16:creationId xmlns:a16="http://schemas.microsoft.com/office/drawing/2014/main" id="{1DB7BC7A-6966-402B-B6D1-D650CA0FBF1A}"/>
              </a:ext>
            </a:extLst>
          </p:cNvPr>
          <p:cNvSpPr>
            <a:spLocks noGrp="1"/>
          </p:cNvSpPr>
          <p:nvPr>
            <p:ph type="ftr" sz="quarter" idx="11"/>
          </p:nvPr>
        </p:nvSpPr>
        <p:spPr/>
        <p:txBody>
          <a:bodyPr rtlCol="0"/>
          <a:lstStyle/>
          <a:p>
            <a:pPr rtl="0"/>
            <a:r>
              <a:rPr lang="es-ES"/>
              <a:t>PRESENTACIÓN DE LANZAMIENTO</a:t>
            </a:r>
          </a:p>
        </p:txBody>
      </p:sp>
      <p:sp>
        <p:nvSpPr>
          <p:cNvPr id="4" name="Marcador de número de diapositiva 3">
            <a:extLst>
              <a:ext uri="{FF2B5EF4-FFF2-40B4-BE49-F238E27FC236}">
                <a16:creationId xmlns:a16="http://schemas.microsoft.com/office/drawing/2014/main" id="{52D9679C-0ECA-4D9C-8BCA-A8E870679867}"/>
              </a:ext>
            </a:extLst>
          </p:cNvPr>
          <p:cNvSpPr>
            <a:spLocks noGrp="1"/>
          </p:cNvSpPr>
          <p:nvPr>
            <p:ph type="sldNum" sz="quarter" idx="12"/>
          </p:nvPr>
        </p:nvSpPr>
        <p:spPr/>
        <p:txBody>
          <a:bodyPr rtlCol="0"/>
          <a:lstStyle/>
          <a:p>
            <a:pPr rtl="0"/>
            <a:fld id="{BF860B6F-2FE3-4DE6-9496-980E987E7466}" type="slidenum">
              <a:rPr lang="es-ES" smtClean="0"/>
              <a:pPr rtl="0"/>
              <a:t>10</a:t>
            </a:fld>
            <a:endParaRPr lang="es-ES"/>
          </a:p>
        </p:txBody>
      </p:sp>
      <p:sp>
        <p:nvSpPr>
          <p:cNvPr id="10" name="Marcador de texto 9">
            <a:extLst>
              <a:ext uri="{FF2B5EF4-FFF2-40B4-BE49-F238E27FC236}">
                <a16:creationId xmlns:a16="http://schemas.microsoft.com/office/drawing/2014/main" id="{3B8E3A6F-FAD5-4EAB-A050-6ED2FB78FB2B}"/>
              </a:ext>
            </a:extLst>
          </p:cNvPr>
          <p:cNvSpPr>
            <a:spLocks noGrp="1"/>
          </p:cNvSpPr>
          <p:nvPr>
            <p:ph type="body" sz="quarter" idx="16"/>
          </p:nvPr>
        </p:nvSpPr>
        <p:spPr/>
        <p:txBody>
          <a:bodyPr rtlCol="0"/>
          <a:lstStyle/>
          <a:p>
            <a:pPr rtl="0"/>
            <a:r>
              <a:rPr lang="es-ES"/>
              <a:t>Uso sencillo y eficaz</a:t>
            </a:r>
          </a:p>
          <a:p>
            <a:pPr rtl="0"/>
            <a:r>
              <a:rPr lang="es-ES"/>
              <a:t>Fácil acceso al servicio de atención al cliente</a:t>
            </a:r>
          </a:p>
          <a:p>
            <a:pPr rtl="0"/>
            <a:r>
              <a:rPr lang="es-ES"/>
              <a:t>Pedidos en línea rápidos </a:t>
            </a:r>
          </a:p>
        </p:txBody>
      </p:sp>
      <p:sp>
        <p:nvSpPr>
          <p:cNvPr id="25" name="Título 24">
            <a:extLst>
              <a:ext uri="{FF2B5EF4-FFF2-40B4-BE49-F238E27FC236}">
                <a16:creationId xmlns:a16="http://schemas.microsoft.com/office/drawing/2014/main" id="{71B9304F-AE92-4F6B-85E5-32A85A55B53B}"/>
              </a:ext>
            </a:extLst>
          </p:cNvPr>
          <p:cNvSpPr>
            <a:spLocks noGrp="1"/>
          </p:cNvSpPr>
          <p:nvPr>
            <p:ph type="title"/>
          </p:nvPr>
        </p:nvSpPr>
        <p:spPr>
          <a:xfrm>
            <a:off x="1200518" y="1746504"/>
            <a:ext cx="5829300" cy="1199912"/>
          </a:xfrm>
        </p:spPr>
        <p:txBody>
          <a:bodyPr rtlCol="0"/>
          <a:lstStyle/>
          <a:p>
            <a:pPr rtl="0"/>
            <a:r>
              <a:rPr lang="es-ES"/>
              <a:t>Ventajas del producto</a:t>
            </a:r>
          </a:p>
        </p:txBody>
      </p:sp>
    </p:spTree>
    <p:extLst>
      <p:ext uri="{BB962C8B-B14F-4D97-AF65-F5344CB8AC3E}">
        <p14:creationId xmlns:p14="http://schemas.microsoft.com/office/powerpoint/2010/main" val="9883650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Una persona mirando la pantalla de un ordenador&#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42" b="42"/>
          <a:stretch/>
        </p:blipFill>
        <p:spPr/>
      </p:pic>
      <p:sp>
        <p:nvSpPr>
          <p:cNvPr id="5" name="Título 4">
            <a:extLst>
              <a:ext uri="{FF2B5EF4-FFF2-40B4-BE49-F238E27FC236}">
                <a16:creationId xmlns:a16="http://schemas.microsoft.com/office/drawing/2014/main" id="{270115D3-F5ED-4220-BDFD-9D87A29F2D4C}"/>
              </a:ext>
            </a:extLst>
          </p:cNvPr>
          <p:cNvSpPr>
            <a:spLocks noGrp="1"/>
          </p:cNvSpPr>
          <p:nvPr>
            <p:ph type="title"/>
          </p:nvPr>
        </p:nvSpPr>
        <p:spPr>
          <a:xfrm>
            <a:off x="466725" y="3001020"/>
            <a:ext cx="11258550" cy="938559"/>
          </a:xfrm>
        </p:spPr>
        <p:txBody>
          <a:bodyPr rtlCol="0"/>
          <a:lstStyle/>
          <a:p>
            <a:pPr rtl="0"/>
            <a:r>
              <a:rPr lang="es-ES" sz="4000"/>
              <a:t>Información general de la empresa</a:t>
            </a:r>
          </a:p>
        </p:txBody>
      </p:sp>
    </p:spTree>
    <p:extLst>
      <p:ext uri="{BB962C8B-B14F-4D97-AF65-F5344CB8AC3E}">
        <p14:creationId xmlns:p14="http://schemas.microsoft.com/office/powerpoint/2010/main" val="33378080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arcador de fecha 19">
            <a:extLst>
              <a:ext uri="{FF2B5EF4-FFF2-40B4-BE49-F238E27FC236}">
                <a16:creationId xmlns:a16="http://schemas.microsoft.com/office/drawing/2014/main" id="{809A94BE-80ED-4291-814B-FD0FF1BD1833}"/>
              </a:ext>
            </a:extLst>
          </p:cNvPr>
          <p:cNvSpPr>
            <a:spLocks noGrp="1"/>
          </p:cNvSpPr>
          <p:nvPr>
            <p:ph type="dt" sz="half" idx="10"/>
          </p:nvPr>
        </p:nvSpPr>
        <p:spPr/>
        <p:txBody>
          <a:bodyPr rtlCol="0"/>
          <a:lstStyle/>
          <a:p>
            <a:pPr rtl="0"/>
            <a:r>
              <a:rPr lang="es-ES"/>
              <a:t>03/8/20XX</a:t>
            </a:r>
          </a:p>
        </p:txBody>
      </p:sp>
      <p:sp>
        <p:nvSpPr>
          <p:cNvPr id="21" name="Marcador de pie de página 20">
            <a:extLst>
              <a:ext uri="{FF2B5EF4-FFF2-40B4-BE49-F238E27FC236}">
                <a16:creationId xmlns:a16="http://schemas.microsoft.com/office/drawing/2014/main" id="{94EE481C-D029-498C-ADD0-63AB510C7312}"/>
              </a:ext>
            </a:extLst>
          </p:cNvPr>
          <p:cNvSpPr>
            <a:spLocks noGrp="1"/>
          </p:cNvSpPr>
          <p:nvPr>
            <p:ph type="ftr" sz="quarter" idx="11"/>
          </p:nvPr>
        </p:nvSpPr>
        <p:spPr/>
        <p:txBody>
          <a:bodyPr rtlCol="0"/>
          <a:lstStyle/>
          <a:p>
            <a:pPr rtl="0"/>
            <a:r>
              <a:rPr lang="es-ES"/>
              <a:t>PRESENTACIÓN DE LANZAMIENTO</a:t>
            </a:r>
          </a:p>
        </p:txBody>
      </p:sp>
      <p:sp>
        <p:nvSpPr>
          <p:cNvPr id="22" name="Marcador de número de diapositiva 21">
            <a:extLst>
              <a:ext uri="{FF2B5EF4-FFF2-40B4-BE49-F238E27FC236}">
                <a16:creationId xmlns:a16="http://schemas.microsoft.com/office/drawing/2014/main" id="{D83D237B-5C8E-4573-85F9-91EC63F3EA47}"/>
              </a:ext>
            </a:extLst>
          </p:cNvPr>
          <p:cNvSpPr>
            <a:spLocks noGrp="1"/>
          </p:cNvSpPr>
          <p:nvPr>
            <p:ph type="sldNum" sz="quarter" idx="12"/>
          </p:nvPr>
        </p:nvSpPr>
        <p:spPr/>
        <p:txBody>
          <a:bodyPr rtlCol="0"/>
          <a:lstStyle/>
          <a:p>
            <a:pPr rtl="0"/>
            <a:fld id="{BF860B6F-2FE3-4DE6-9496-980E987E7466}" type="slidenum">
              <a:rPr lang="es-ES" smtClean="0"/>
              <a:pPr rtl="0"/>
              <a:t>12</a:t>
            </a:fld>
            <a:endParaRPr lang="es-ES"/>
          </a:p>
        </p:txBody>
      </p:sp>
      <p:pic>
        <p:nvPicPr>
          <p:cNvPr id="24" name="Marcador de posición de imagen 23" descr="Un primer plano de un estetoscopio">
            <a:extLst>
              <a:ext uri="{FF2B5EF4-FFF2-40B4-BE49-F238E27FC236}">
                <a16:creationId xmlns:a16="http://schemas.microsoft.com/office/drawing/2014/main" id="{DD2F3F3D-99FE-4AB9-BE87-81D580BFC2E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9" b="29"/>
          <a:stretch/>
        </p:blipFill>
        <p:spPr/>
      </p:pic>
      <p:sp>
        <p:nvSpPr>
          <p:cNvPr id="14" name="Marcador de texto 13">
            <a:extLst>
              <a:ext uri="{FF2B5EF4-FFF2-40B4-BE49-F238E27FC236}">
                <a16:creationId xmlns:a16="http://schemas.microsoft.com/office/drawing/2014/main" id="{0321A7BC-BAD6-4CBA-9AD5-2AD73F8A426C}"/>
              </a:ext>
            </a:extLst>
          </p:cNvPr>
          <p:cNvSpPr>
            <a:spLocks noGrp="1"/>
          </p:cNvSpPr>
          <p:nvPr>
            <p:ph type="body" sz="quarter" idx="16"/>
          </p:nvPr>
        </p:nvSpPr>
        <p:spPr/>
        <p:txBody>
          <a:bodyPr rtlCol="0"/>
          <a:lstStyle/>
          <a:p>
            <a:pPr rtl="0"/>
            <a:r>
              <a:rPr lang="es-ES"/>
              <a:t>Basamos nuestra investigación en tendencias de mercado y ventas de suministro médico</a:t>
            </a:r>
          </a:p>
        </p:txBody>
      </p:sp>
      <p:sp>
        <p:nvSpPr>
          <p:cNvPr id="15" name="Marcador de texto 14">
            <a:extLst>
              <a:ext uri="{FF2B5EF4-FFF2-40B4-BE49-F238E27FC236}">
                <a16:creationId xmlns:a16="http://schemas.microsoft.com/office/drawing/2014/main" id="{6D400E89-A3FC-4A30-90D4-896304E917C8}"/>
              </a:ext>
            </a:extLst>
          </p:cNvPr>
          <p:cNvSpPr>
            <a:spLocks noGrp="1"/>
          </p:cNvSpPr>
          <p:nvPr>
            <p:ph type="body" sz="quarter" idx="17"/>
          </p:nvPr>
        </p:nvSpPr>
        <p:spPr/>
        <p:txBody>
          <a:bodyPr rtlCol="0"/>
          <a:lstStyle/>
          <a:p>
            <a:pPr rtl="0"/>
            <a:r>
              <a:rPr lang="es-ES"/>
              <a:t>Investigación</a:t>
            </a:r>
          </a:p>
        </p:txBody>
      </p:sp>
      <p:sp>
        <p:nvSpPr>
          <p:cNvPr id="16" name="Marcador de texto 15">
            <a:extLst>
              <a:ext uri="{FF2B5EF4-FFF2-40B4-BE49-F238E27FC236}">
                <a16:creationId xmlns:a16="http://schemas.microsoft.com/office/drawing/2014/main" id="{C13A8B1A-034D-495C-BF80-E42F8306CF2B}"/>
              </a:ext>
            </a:extLst>
          </p:cNvPr>
          <p:cNvSpPr>
            <a:spLocks noGrp="1"/>
          </p:cNvSpPr>
          <p:nvPr>
            <p:ph type="body" sz="quarter" idx="18"/>
          </p:nvPr>
        </p:nvSpPr>
        <p:spPr/>
        <p:txBody>
          <a:bodyPr rtlCol="0">
            <a:normAutofit fontScale="92500"/>
          </a:bodyPr>
          <a:lstStyle/>
          <a:p>
            <a:pPr rtl="0"/>
            <a:r>
              <a:rPr lang="es-ES"/>
              <a:t>Creemos que los hospitales necesitan equipamiento médico seguro y económico para sus pacientes</a:t>
            </a:r>
          </a:p>
        </p:txBody>
      </p:sp>
      <p:sp>
        <p:nvSpPr>
          <p:cNvPr id="17" name="Marcador de texto 16">
            <a:extLst>
              <a:ext uri="{FF2B5EF4-FFF2-40B4-BE49-F238E27FC236}">
                <a16:creationId xmlns:a16="http://schemas.microsoft.com/office/drawing/2014/main" id="{711776CC-28DB-4411-A56D-DE696A68354D}"/>
              </a:ext>
            </a:extLst>
          </p:cNvPr>
          <p:cNvSpPr>
            <a:spLocks noGrp="1"/>
          </p:cNvSpPr>
          <p:nvPr>
            <p:ph type="body" sz="quarter" idx="19"/>
          </p:nvPr>
        </p:nvSpPr>
        <p:spPr/>
        <p:txBody>
          <a:bodyPr rtlCol="0">
            <a:normAutofit/>
          </a:bodyPr>
          <a:lstStyle/>
          <a:p>
            <a:pPr rtl="0"/>
            <a:r>
              <a:rPr lang="es-ES"/>
              <a:t>Resumen</a:t>
            </a:r>
          </a:p>
        </p:txBody>
      </p:sp>
      <p:sp>
        <p:nvSpPr>
          <p:cNvPr id="18" name="Marcador de texto 17">
            <a:extLst>
              <a:ext uri="{FF2B5EF4-FFF2-40B4-BE49-F238E27FC236}">
                <a16:creationId xmlns:a16="http://schemas.microsoft.com/office/drawing/2014/main" id="{CF182DD3-EA3E-4EF6-BDC1-42B8FA257A7E}"/>
              </a:ext>
            </a:extLst>
          </p:cNvPr>
          <p:cNvSpPr>
            <a:spLocks noGrp="1"/>
          </p:cNvSpPr>
          <p:nvPr>
            <p:ph type="body" sz="quarter" idx="20"/>
          </p:nvPr>
        </p:nvSpPr>
        <p:spPr/>
        <p:txBody>
          <a:bodyPr rtlCol="0">
            <a:normAutofit/>
          </a:bodyPr>
          <a:lstStyle/>
          <a:p>
            <a:pPr rtl="0"/>
            <a:r>
              <a:rPr lang="es-ES"/>
              <a:t>Diseño simple y fácil de usar </a:t>
            </a:r>
          </a:p>
        </p:txBody>
      </p:sp>
      <p:sp>
        <p:nvSpPr>
          <p:cNvPr id="19" name="Marcador de texto 18">
            <a:extLst>
              <a:ext uri="{FF2B5EF4-FFF2-40B4-BE49-F238E27FC236}">
                <a16:creationId xmlns:a16="http://schemas.microsoft.com/office/drawing/2014/main" id="{2DA6ADCE-FA69-48D8-9057-62E7F0213EB0}"/>
              </a:ext>
            </a:extLst>
          </p:cNvPr>
          <p:cNvSpPr>
            <a:spLocks noGrp="1"/>
          </p:cNvSpPr>
          <p:nvPr>
            <p:ph type="body" sz="quarter" idx="21"/>
          </p:nvPr>
        </p:nvSpPr>
        <p:spPr/>
        <p:txBody>
          <a:bodyPr rtlCol="0">
            <a:normAutofit/>
          </a:bodyPr>
          <a:lstStyle/>
          <a:p>
            <a:pPr rtl="0"/>
            <a:r>
              <a:rPr lang="es-ES"/>
              <a:t>Diseño</a:t>
            </a:r>
          </a:p>
        </p:txBody>
      </p:sp>
      <p:sp>
        <p:nvSpPr>
          <p:cNvPr id="45" name="Título 44">
            <a:extLst>
              <a:ext uri="{FF2B5EF4-FFF2-40B4-BE49-F238E27FC236}">
                <a16:creationId xmlns:a16="http://schemas.microsoft.com/office/drawing/2014/main" id="{56DDD3FB-981D-46B3-9DF6-1D5D6429B804}"/>
              </a:ext>
            </a:extLst>
          </p:cNvPr>
          <p:cNvSpPr>
            <a:spLocks noGrp="1"/>
          </p:cNvSpPr>
          <p:nvPr>
            <p:ph type="title"/>
          </p:nvPr>
        </p:nvSpPr>
        <p:spPr>
          <a:xfrm>
            <a:off x="4513162" y="668924"/>
            <a:ext cx="6733958" cy="642075"/>
          </a:xfrm>
        </p:spPr>
        <p:txBody>
          <a:bodyPr rtlCol="0">
            <a:normAutofit fontScale="90000"/>
          </a:bodyPr>
          <a:lstStyle/>
          <a:p>
            <a:pPr rtl="0"/>
            <a:r>
              <a:rPr lang="es-ES"/>
              <a:t>Modelo de negocio</a:t>
            </a:r>
          </a:p>
        </p:txBody>
      </p:sp>
    </p:spTree>
    <p:extLst>
      <p:ext uri="{BB962C8B-B14F-4D97-AF65-F5344CB8AC3E}">
        <p14:creationId xmlns:p14="http://schemas.microsoft.com/office/powerpoint/2010/main" val="16193139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Marcador de texto 59">
            <a:extLst>
              <a:ext uri="{FF2B5EF4-FFF2-40B4-BE49-F238E27FC236}">
                <a16:creationId xmlns:a16="http://schemas.microsoft.com/office/drawing/2014/main" id="{93448483-F045-4E43-A037-C130C4E72DF7}"/>
              </a:ext>
            </a:extLst>
          </p:cNvPr>
          <p:cNvSpPr>
            <a:spLocks noGrp="1"/>
          </p:cNvSpPr>
          <p:nvPr>
            <p:ph type="body" sz="quarter" idx="16"/>
          </p:nvPr>
        </p:nvSpPr>
        <p:spPr/>
        <p:txBody>
          <a:bodyPr rtlCol="0">
            <a:normAutofit/>
          </a:bodyPr>
          <a:lstStyle/>
          <a:p>
            <a:pPr rtl="0"/>
            <a:r>
              <a:rPr lang="es-ES"/>
              <a:t>Oportunidad de crecer</a:t>
            </a:r>
          </a:p>
          <a:p>
            <a:pPr rtl="0"/>
            <a:r>
              <a:rPr lang="es-ES"/>
              <a:t>Mercado disponible</a:t>
            </a:r>
          </a:p>
        </p:txBody>
      </p:sp>
      <p:sp>
        <p:nvSpPr>
          <p:cNvPr id="48" name="Marcador de texto 47">
            <a:extLst>
              <a:ext uri="{FF2B5EF4-FFF2-40B4-BE49-F238E27FC236}">
                <a16:creationId xmlns:a16="http://schemas.microsoft.com/office/drawing/2014/main" id="{EE8B86B4-61AE-484E-9C6C-689C6BFFADE0}"/>
              </a:ext>
            </a:extLst>
          </p:cNvPr>
          <p:cNvSpPr>
            <a:spLocks noGrp="1"/>
          </p:cNvSpPr>
          <p:nvPr>
            <p:ph type="body" sz="quarter" idx="17"/>
          </p:nvPr>
        </p:nvSpPr>
        <p:spPr/>
        <p:txBody>
          <a:bodyPr rtlCol="0"/>
          <a:lstStyle/>
          <a:p>
            <a:pPr rtl="0"/>
            <a:r>
              <a:rPr lang="es-ES"/>
              <a:t>€3B</a:t>
            </a:r>
          </a:p>
        </p:txBody>
      </p:sp>
      <p:sp>
        <p:nvSpPr>
          <p:cNvPr id="71" name="Marcador de texto 70">
            <a:extLst>
              <a:ext uri="{FF2B5EF4-FFF2-40B4-BE49-F238E27FC236}">
                <a16:creationId xmlns:a16="http://schemas.microsoft.com/office/drawing/2014/main" id="{7D02C322-F3DF-4042-9909-67853CF4F72A}"/>
              </a:ext>
            </a:extLst>
          </p:cNvPr>
          <p:cNvSpPr>
            <a:spLocks noGrp="1"/>
          </p:cNvSpPr>
          <p:nvPr>
            <p:ph type="body" sz="quarter" idx="18"/>
          </p:nvPr>
        </p:nvSpPr>
        <p:spPr/>
        <p:txBody>
          <a:bodyPr rtlCol="0">
            <a:normAutofit/>
          </a:bodyPr>
          <a:lstStyle/>
          <a:p>
            <a:pPr rtl="0"/>
            <a:r>
              <a:rPr lang="es-ES"/>
              <a:t>Libertad para inventar</a:t>
            </a:r>
          </a:p>
          <a:p>
            <a:pPr rtl="0"/>
            <a:r>
              <a:rPr lang="es-ES"/>
              <a:t>Mercado útil</a:t>
            </a:r>
          </a:p>
        </p:txBody>
      </p:sp>
      <p:sp>
        <p:nvSpPr>
          <p:cNvPr id="50" name="Marcador de texto 49">
            <a:extLst>
              <a:ext uri="{FF2B5EF4-FFF2-40B4-BE49-F238E27FC236}">
                <a16:creationId xmlns:a16="http://schemas.microsoft.com/office/drawing/2014/main" id="{488CE684-6AFF-47AE-B08E-A7F5A489FB5A}"/>
              </a:ext>
            </a:extLst>
          </p:cNvPr>
          <p:cNvSpPr>
            <a:spLocks noGrp="1"/>
          </p:cNvSpPr>
          <p:nvPr>
            <p:ph type="body" sz="quarter" idx="19"/>
          </p:nvPr>
        </p:nvSpPr>
        <p:spPr/>
        <p:txBody>
          <a:bodyPr rtlCol="0"/>
          <a:lstStyle/>
          <a:p>
            <a:pPr rtl="0"/>
            <a:r>
              <a:rPr lang="es-ES"/>
              <a:t>€2B</a:t>
            </a:r>
          </a:p>
        </p:txBody>
      </p:sp>
      <p:sp>
        <p:nvSpPr>
          <p:cNvPr id="72" name="Marcador de texto 71">
            <a:extLst>
              <a:ext uri="{FF2B5EF4-FFF2-40B4-BE49-F238E27FC236}">
                <a16:creationId xmlns:a16="http://schemas.microsoft.com/office/drawing/2014/main" id="{A2B0EFEF-A51A-4690-A985-A45A637FA0F2}"/>
              </a:ext>
            </a:extLst>
          </p:cNvPr>
          <p:cNvSpPr>
            <a:spLocks noGrp="1"/>
          </p:cNvSpPr>
          <p:nvPr>
            <p:ph type="body" sz="quarter" idx="20"/>
          </p:nvPr>
        </p:nvSpPr>
        <p:spPr/>
        <p:txBody>
          <a:bodyPr rtlCol="0">
            <a:normAutofit/>
          </a:bodyPr>
          <a:lstStyle/>
          <a:p>
            <a:pPr rtl="0"/>
            <a:r>
              <a:rPr lang="es-ES"/>
              <a:t>Pocos competidores</a:t>
            </a:r>
          </a:p>
          <a:p>
            <a:pPr rtl="0"/>
            <a:r>
              <a:rPr lang="es-ES"/>
              <a:t>Mercado obtenible​</a:t>
            </a:r>
          </a:p>
        </p:txBody>
      </p:sp>
      <p:sp>
        <p:nvSpPr>
          <p:cNvPr id="52" name="Marcador de texto 51">
            <a:extLst>
              <a:ext uri="{FF2B5EF4-FFF2-40B4-BE49-F238E27FC236}">
                <a16:creationId xmlns:a16="http://schemas.microsoft.com/office/drawing/2014/main" id="{34AF4E08-F9D2-4694-83C6-02066FB461A0}"/>
              </a:ext>
            </a:extLst>
          </p:cNvPr>
          <p:cNvSpPr>
            <a:spLocks noGrp="1"/>
          </p:cNvSpPr>
          <p:nvPr>
            <p:ph type="body" sz="quarter" idx="21"/>
          </p:nvPr>
        </p:nvSpPr>
        <p:spPr/>
        <p:txBody>
          <a:bodyPr rtlCol="0"/>
          <a:lstStyle/>
          <a:p>
            <a:pPr rtl="0"/>
            <a:r>
              <a:rPr lang="es-ES"/>
              <a:t>€1B</a:t>
            </a:r>
          </a:p>
        </p:txBody>
      </p:sp>
      <p:sp>
        <p:nvSpPr>
          <p:cNvPr id="36" name="Marcador de fecha 35">
            <a:extLst>
              <a:ext uri="{FF2B5EF4-FFF2-40B4-BE49-F238E27FC236}">
                <a16:creationId xmlns:a16="http://schemas.microsoft.com/office/drawing/2014/main" id="{10694545-A8FE-483D-94C3-24FA9AB6BE91}"/>
              </a:ext>
            </a:extLst>
          </p:cNvPr>
          <p:cNvSpPr>
            <a:spLocks noGrp="1"/>
          </p:cNvSpPr>
          <p:nvPr>
            <p:ph type="dt" sz="half" idx="10"/>
          </p:nvPr>
        </p:nvSpPr>
        <p:spPr/>
        <p:txBody>
          <a:bodyPr rtlCol="0"/>
          <a:lstStyle/>
          <a:p>
            <a:pPr rtl="0"/>
            <a:r>
              <a:rPr lang="es-ES"/>
              <a:t>03/8/20XX</a:t>
            </a:r>
          </a:p>
        </p:txBody>
      </p:sp>
      <p:sp>
        <p:nvSpPr>
          <p:cNvPr id="37" name="Marcador de pie de página 36">
            <a:extLst>
              <a:ext uri="{FF2B5EF4-FFF2-40B4-BE49-F238E27FC236}">
                <a16:creationId xmlns:a16="http://schemas.microsoft.com/office/drawing/2014/main" id="{75D88A5F-229A-4F6F-BF0E-AC5CFF4F45DE}"/>
              </a:ext>
            </a:extLst>
          </p:cNvPr>
          <p:cNvSpPr>
            <a:spLocks noGrp="1"/>
          </p:cNvSpPr>
          <p:nvPr>
            <p:ph type="ftr" sz="quarter" idx="11"/>
          </p:nvPr>
        </p:nvSpPr>
        <p:spPr/>
        <p:txBody>
          <a:bodyPr rtlCol="0"/>
          <a:lstStyle/>
          <a:p>
            <a:pPr rtl="0"/>
            <a:r>
              <a:rPr lang="es-ES"/>
              <a:t>PRESENTACIÓN DE LANZAMIENTO</a:t>
            </a:r>
          </a:p>
        </p:txBody>
      </p:sp>
      <p:sp>
        <p:nvSpPr>
          <p:cNvPr id="38" name="Marcador de número de diapositiva 37">
            <a:extLst>
              <a:ext uri="{FF2B5EF4-FFF2-40B4-BE49-F238E27FC236}">
                <a16:creationId xmlns:a16="http://schemas.microsoft.com/office/drawing/2014/main" id="{75D4274A-BC04-4AC5-87FA-7EC4AD5BB950}"/>
              </a:ext>
            </a:extLst>
          </p:cNvPr>
          <p:cNvSpPr>
            <a:spLocks noGrp="1"/>
          </p:cNvSpPr>
          <p:nvPr>
            <p:ph type="sldNum" sz="quarter" idx="12"/>
          </p:nvPr>
        </p:nvSpPr>
        <p:spPr/>
        <p:txBody>
          <a:bodyPr rtlCol="0"/>
          <a:lstStyle/>
          <a:p>
            <a:pPr rtl="0"/>
            <a:fld id="{BF860B6F-2FE3-4DE6-9496-980E987E7466}" type="slidenum">
              <a:rPr lang="es-ES" smtClean="0"/>
              <a:pPr rtl="0"/>
              <a:t>13</a:t>
            </a:fld>
            <a:endParaRPr lang="es-ES"/>
          </a:p>
        </p:txBody>
      </p:sp>
      <p:sp>
        <p:nvSpPr>
          <p:cNvPr id="22" name="Título 21">
            <a:extLst>
              <a:ext uri="{FF2B5EF4-FFF2-40B4-BE49-F238E27FC236}">
                <a16:creationId xmlns:a16="http://schemas.microsoft.com/office/drawing/2014/main" id="{C972A2AA-2BCB-4C1E-90E7-26B47F79D5F2}"/>
              </a:ext>
            </a:extLst>
          </p:cNvPr>
          <p:cNvSpPr>
            <a:spLocks noGrp="1"/>
          </p:cNvSpPr>
          <p:nvPr>
            <p:ph type="title"/>
          </p:nvPr>
        </p:nvSpPr>
        <p:spPr>
          <a:xfrm>
            <a:off x="2891574" y="408122"/>
            <a:ext cx="6408851" cy="1174475"/>
          </a:xfrm>
        </p:spPr>
        <p:txBody>
          <a:bodyPr rtlCol="0"/>
          <a:lstStyle/>
          <a:p>
            <a:pPr rtl="0"/>
            <a:r>
              <a:rPr lang="es-ES"/>
              <a:t>Comparación de mercado</a:t>
            </a:r>
          </a:p>
        </p:txBody>
      </p:sp>
    </p:spTree>
    <p:extLst>
      <p:ext uri="{BB962C8B-B14F-4D97-AF65-F5344CB8AC3E}">
        <p14:creationId xmlns:p14="http://schemas.microsoft.com/office/powerpoint/2010/main" val="34547236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Marcador de posición de imagen 41" descr="Primer plano de un médico">
            <a:extLst>
              <a:ext uri="{FF2B5EF4-FFF2-40B4-BE49-F238E27FC236}">
                <a16:creationId xmlns:a16="http://schemas.microsoft.com/office/drawing/2014/main" id="{3CFA0244-69A5-45A7-BFC3-BCB86FD02A3B}"/>
              </a:ext>
            </a:extLst>
          </p:cNvPr>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l="4" r="4"/>
          <a:stretch/>
        </p:blipFill>
        <p:spPr/>
      </p:pic>
      <p:sp>
        <p:nvSpPr>
          <p:cNvPr id="5" name="Marcador de fecha 4">
            <a:extLst>
              <a:ext uri="{FF2B5EF4-FFF2-40B4-BE49-F238E27FC236}">
                <a16:creationId xmlns:a16="http://schemas.microsoft.com/office/drawing/2014/main" id="{93A192AF-B844-47F4-B7BD-C0F0CB32E71E}"/>
              </a:ext>
            </a:extLst>
          </p:cNvPr>
          <p:cNvSpPr>
            <a:spLocks noGrp="1"/>
          </p:cNvSpPr>
          <p:nvPr>
            <p:ph type="dt" sz="half" idx="10"/>
          </p:nvPr>
        </p:nvSpPr>
        <p:spPr/>
        <p:txBody>
          <a:bodyPr rtlCol="0"/>
          <a:lstStyle/>
          <a:p>
            <a:pPr rtl="0"/>
            <a:r>
              <a:rPr lang="es-ES"/>
              <a:t>03/8/20XX</a:t>
            </a:r>
          </a:p>
        </p:txBody>
      </p:sp>
      <p:sp>
        <p:nvSpPr>
          <p:cNvPr id="6" name="Marcador de pie de página 5">
            <a:extLst>
              <a:ext uri="{FF2B5EF4-FFF2-40B4-BE49-F238E27FC236}">
                <a16:creationId xmlns:a16="http://schemas.microsoft.com/office/drawing/2014/main" id="{69D28ABD-A568-4353-9EA5-3905B396A593}"/>
              </a:ext>
            </a:extLst>
          </p:cNvPr>
          <p:cNvSpPr>
            <a:spLocks noGrp="1"/>
          </p:cNvSpPr>
          <p:nvPr>
            <p:ph type="ftr" sz="quarter" idx="11"/>
          </p:nvPr>
        </p:nvSpPr>
        <p:spPr/>
        <p:txBody>
          <a:bodyPr rtlCol="0"/>
          <a:lstStyle/>
          <a:p>
            <a:pPr rtl="0"/>
            <a:r>
              <a:rPr lang="es-ES"/>
              <a:t>PRESENTACIÓN DE LANZAMIENTO</a:t>
            </a:r>
          </a:p>
        </p:txBody>
      </p:sp>
      <p:sp>
        <p:nvSpPr>
          <p:cNvPr id="7" name="Marcador de número de diapositiva 6">
            <a:extLst>
              <a:ext uri="{FF2B5EF4-FFF2-40B4-BE49-F238E27FC236}">
                <a16:creationId xmlns:a16="http://schemas.microsoft.com/office/drawing/2014/main" id="{1AEFA8D6-0E6F-440E-A2B8-74919582018B}"/>
              </a:ext>
            </a:extLst>
          </p:cNvPr>
          <p:cNvSpPr>
            <a:spLocks noGrp="1"/>
          </p:cNvSpPr>
          <p:nvPr>
            <p:ph type="sldNum" sz="quarter" idx="12"/>
          </p:nvPr>
        </p:nvSpPr>
        <p:spPr/>
        <p:txBody>
          <a:bodyPr rtlCol="0"/>
          <a:lstStyle/>
          <a:p>
            <a:pPr rtl="0"/>
            <a:fld id="{BF860B6F-2FE3-4DE6-9496-980E987E7466}" type="slidenum">
              <a:rPr lang="es-ES" smtClean="0"/>
              <a:pPr rtl="0"/>
              <a:t>14</a:t>
            </a:fld>
            <a:endParaRPr lang="es-ES"/>
          </a:p>
        </p:txBody>
      </p:sp>
      <p:sp>
        <p:nvSpPr>
          <p:cNvPr id="8" name="Marcador de texto 7">
            <a:extLst>
              <a:ext uri="{FF2B5EF4-FFF2-40B4-BE49-F238E27FC236}">
                <a16:creationId xmlns:a16="http://schemas.microsoft.com/office/drawing/2014/main" id="{9CC98BF1-21A5-417A-B192-6B11AA3C9A2B}"/>
              </a:ext>
            </a:extLst>
          </p:cNvPr>
          <p:cNvSpPr>
            <a:spLocks noGrp="1"/>
          </p:cNvSpPr>
          <p:nvPr>
            <p:ph type="body" sz="quarter" idx="13"/>
          </p:nvPr>
        </p:nvSpPr>
        <p:spPr>
          <a:xfrm>
            <a:off x="757045" y="2387634"/>
            <a:ext cx="2824355" cy="4003641"/>
          </a:xfrm>
        </p:spPr>
        <p:txBody>
          <a:bodyPr rtlCol="0"/>
          <a:lstStyle/>
          <a:p>
            <a:pPr rtl="0"/>
            <a:r>
              <a:rPr lang="es-ES"/>
              <a:t>El precio de nuestro producto es inferior al de otras compañías de suministro médico del mercado.</a:t>
            </a:r>
          </a:p>
          <a:p>
            <a:pPr rtl="0"/>
            <a:r>
              <a:rPr lang="es-ES"/>
              <a:t>Rápido y fácil de usar, en comparación con el complejo sistema de ordenación de los competidores</a:t>
            </a:r>
          </a:p>
          <a:p>
            <a:pPr rtl="0"/>
            <a:r>
              <a:rPr lang="es-ES"/>
              <a:t>La asequibilidad es el principal objetivo de nuestros hospitales para nuestro producto</a:t>
            </a:r>
          </a:p>
        </p:txBody>
      </p:sp>
      <p:sp>
        <p:nvSpPr>
          <p:cNvPr id="11" name="Marcador de texto 10">
            <a:extLst>
              <a:ext uri="{FF2B5EF4-FFF2-40B4-BE49-F238E27FC236}">
                <a16:creationId xmlns:a16="http://schemas.microsoft.com/office/drawing/2014/main" id="{43618C5B-6AEC-4264-A78C-604201FC2C5A}"/>
              </a:ext>
            </a:extLst>
          </p:cNvPr>
          <p:cNvSpPr>
            <a:spLocks noGrp="1"/>
          </p:cNvSpPr>
          <p:nvPr>
            <p:ph type="body" sz="quarter" idx="17"/>
          </p:nvPr>
        </p:nvSpPr>
        <p:spPr/>
        <p:txBody>
          <a:bodyPr rtlCol="0"/>
          <a:lstStyle/>
          <a:p>
            <a:pPr rtl="0"/>
            <a:r>
              <a:rPr lang="es-ES"/>
              <a:t>Contoso​</a:t>
            </a:r>
          </a:p>
        </p:txBody>
      </p:sp>
      <p:sp>
        <p:nvSpPr>
          <p:cNvPr id="12" name="Marcador de texto 11">
            <a:extLst>
              <a:ext uri="{FF2B5EF4-FFF2-40B4-BE49-F238E27FC236}">
                <a16:creationId xmlns:a16="http://schemas.microsoft.com/office/drawing/2014/main" id="{BDEFB022-503C-413E-B453-E61BBA328AA1}"/>
              </a:ext>
            </a:extLst>
          </p:cNvPr>
          <p:cNvSpPr>
            <a:spLocks noGrp="1"/>
          </p:cNvSpPr>
          <p:nvPr>
            <p:ph type="body" sz="quarter" idx="18"/>
          </p:nvPr>
        </p:nvSpPr>
        <p:spPr/>
        <p:txBody>
          <a:bodyPr rtlCol="0"/>
          <a:lstStyle/>
          <a:p>
            <a:pPr rtl="0"/>
            <a:r>
              <a:rPr lang="es-ES"/>
              <a:t>Compañía A</a:t>
            </a:r>
            <a:br>
              <a:rPr lang="es-ES"/>
            </a:br>
            <a:r>
              <a:rPr lang="es-ES"/>
              <a:t>El producto es más caro.</a:t>
            </a:r>
          </a:p>
          <a:p>
            <a:pPr rtl="0"/>
            <a:r>
              <a:rPr lang="es-ES"/>
              <a:t>Empresas B y C</a:t>
            </a:r>
            <a:br>
              <a:rPr lang="es-ES"/>
            </a:br>
            <a:r>
              <a:rPr lang="es-ES"/>
              <a:t>El producto es costoso e incómodo de usar.</a:t>
            </a:r>
          </a:p>
          <a:p>
            <a:pPr rtl="0"/>
            <a:r>
              <a:rPr lang="es-ES"/>
              <a:t>Empresas D y E</a:t>
            </a:r>
            <a:br>
              <a:rPr lang="es-ES"/>
            </a:br>
            <a:r>
              <a:rPr lang="es-ES"/>
              <a:t>El producto es asequible, pero incómodo de usar</a:t>
            </a:r>
          </a:p>
        </p:txBody>
      </p:sp>
      <p:sp>
        <p:nvSpPr>
          <p:cNvPr id="13" name="Marcador de texto 12">
            <a:extLst>
              <a:ext uri="{FF2B5EF4-FFF2-40B4-BE49-F238E27FC236}">
                <a16:creationId xmlns:a16="http://schemas.microsoft.com/office/drawing/2014/main" id="{BE0E564F-3940-47BB-9805-956A914DF1EF}"/>
              </a:ext>
            </a:extLst>
          </p:cNvPr>
          <p:cNvSpPr>
            <a:spLocks noGrp="1"/>
          </p:cNvSpPr>
          <p:nvPr>
            <p:ph type="body" sz="quarter" idx="19"/>
          </p:nvPr>
        </p:nvSpPr>
        <p:spPr/>
        <p:txBody>
          <a:bodyPr rtlCol="0"/>
          <a:lstStyle/>
          <a:p>
            <a:pPr rtl="0"/>
            <a:r>
              <a:rPr lang="es-ES"/>
              <a:t>Competidores</a:t>
            </a:r>
          </a:p>
        </p:txBody>
      </p:sp>
      <p:sp>
        <p:nvSpPr>
          <p:cNvPr id="27" name="Título 26">
            <a:extLst>
              <a:ext uri="{FF2B5EF4-FFF2-40B4-BE49-F238E27FC236}">
                <a16:creationId xmlns:a16="http://schemas.microsoft.com/office/drawing/2014/main" id="{B288E94B-1B9A-42EA-8432-6AE5903CB9FC}"/>
              </a:ext>
            </a:extLst>
          </p:cNvPr>
          <p:cNvSpPr>
            <a:spLocks noGrp="1"/>
          </p:cNvSpPr>
          <p:nvPr>
            <p:ph type="title"/>
          </p:nvPr>
        </p:nvSpPr>
        <p:spPr/>
        <p:txBody>
          <a:bodyPr rtlCol="0">
            <a:normAutofit fontScale="90000"/>
          </a:bodyPr>
          <a:lstStyle/>
          <a:p>
            <a:pPr rtl="0"/>
            <a:r>
              <a:rPr lang="es-ES"/>
              <a:t>Nuestra competencia</a:t>
            </a:r>
          </a:p>
        </p:txBody>
      </p:sp>
    </p:spTree>
    <p:extLst>
      <p:ext uri="{BB962C8B-B14F-4D97-AF65-F5344CB8AC3E}">
        <p14:creationId xmlns:p14="http://schemas.microsoft.com/office/powerpoint/2010/main" val="28188813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83CADCF-20A3-4EE3-BE9D-894EAF6F4599}"/>
              </a:ext>
            </a:extLst>
          </p:cNvPr>
          <p:cNvSpPr>
            <a:spLocks noGrp="1"/>
          </p:cNvSpPr>
          <p:nvPr>
            <p:ph type="dt" sz="half" idx="10"/>
          </p:nvPr>
        </p:nvSpPr>
        <p:spPr/>
        <p:txBody>
          <a:bodyPr rtlCol="0"/>
          <a:lstStyle/>
          <a:p>
            <a:pPr rtl="0"/>
            <a:r>
              <a:rPr lang="es-ES"/>
              <a:t>03/8/20XX</a:t>
            </a:r>
          </a:p>
        </p:txBody>
      </p:sp>
      <p:sp>
        <p:nvSpPr>
          <p:cNvPr id="3" name="Marcador de pie de página 2">
            <a:extLst>
              <a:ext uri="{FF2B5EF4-FFF2-40B4-BE49-F238E27FC236}">
                <a16:creationId xmlns:a16="http://schemas.microsoft.com/office/drawing/2014/main" id="{C5B9C19D-2955-4E88-984E-4C636830CA12}"/>
              </a:ext>
            </a:extLst>
          </p:cNvPr>
          <p:cNvSpPr>
            <a:spLocks noGrp="1"/>
          </p:cNvSpPr>
          <p:nvPr>
            <p:ph type="ftr" sz="quarter" idx="11"/>
          </p:nvPr>
        </p:nvSpPr>
        <p:spPr/>
        <p:txBody>
          <a:bodyPr rtlCol="0"/>
          <a:lstStyle/>
          <a:p>
            <a:pPr rtl="0"/>
            <a:r>
              <a:rPr lang="es-ES"/>
              <a:t>PRESENTACIÓN DE LANZAMIENTO</a:t>
            </a:r>
          </a:p>
        </p:txBody>
      </p:sp>
      <p:sp>
        <p:nvSpPr>
          <p:cNvPr id="4" name="Marcador de número de diapositiva 3">
            <a:extLst>
              <a:ext uri="{FF2B5EF4-FFF2-40B4-BE49-F238E27FC236}">
                <a16:creationId xmlns:a16="http://schemas.microsoft.com/office/drawing/2014/main" id="{04EF966C-050D-45E8-B8EF-BB4335AFE08A}"/>
              </a:ext>
            </a:extLst>
          </p:cNvPr>
          <p:cNvSpPr>
            <a:spLocks noGrp="1"/>
          </p:cNvSpPr>
          <p:nvPr>
            <p:ph type="sldNum" sz="quarter" idx="12"/>
          </p:nvPr>
        </p:nvSpPr>
        <p:spPr/>
        <p:txBody>
          <a:bodyPr rtlCol="0"/>
          <a:lstStyle/>
          <a:p>
            <a:pPr rtl="0"/>
            <a:fld id="{BF860B6F-2FE3-4DE6-9496-980E987E7466}" type="slidenum">
              <a:rPr lang="es-ES" smtClean="0"/>
              <a:pPr rtl="0"/>
              <a:t>15</a:t>
            </a:fld>
            <a:endParaRPr lang="es-ES"/>
          </a:p>
        </p:txBody>
      </p:sp>
      <p:sp>
        <p:nvSpPr>
          <p:cNvPr id="9" name="Marcador de texto 8">
            <a:extLst>
              <a:ext uri="{FF2B5EF4-FFF2-40B4-BE49-F238E27FC236}">
                <a16:creationId xmlns:a16="http://schemas.microsoft.com/office/drawing/2014/main" id="{D319D9DF-158F-48E0-9446-1C3D465DED53}"/>
              </a:ext>
            </a:extLst>
          </p:cNvPr>
          <p:cNvSpPr>
            <a:spLocks noGrp="1"/>
          </p:cNvSpPr>
          <p:nvPr>
            <p:ph type="body" sz="quarter" idx="16"/>
          </p:nvPr>
        </p:nvSpPr>
        <p:spPr/>
        <p:txBody>
          <a:bodyPr rtlCol="0">
            <a:normAutofit/>
          </a:bodyPr>
          <a:lstStyle/>
          <a:p>
            <a:pPr rtl="0"/>
            <a:r>
              <a:rPr lang="es-ES"/>
              <a:t>Conveniente</a:t>
            </a:r>
          </a:p>
        </p:txBody>
      </p:sp>
      <p:sp>
        <p:nvSpPr>
          <p:cNvPr id="11" name="Marcador de texto 10">
            <a:extLst>
              <a:ext uri="{FF2B5EF4-FFF2-40B4-BE49-F238E27FC236}">
                <a16:creationId xmlns:a16="http://schemas.microsoft.com/office/drawing/2014/main" id="{B67EB52C-E2BD-4C36-BD4B-2056B36E6EC5}"/>
              </a:ext>
            </a:extLst>
          </p:cNvPr>
          <p:cNvSpPr>
            <a:spLocks noGrp="1"/>
          </p:cNvSpPr>
          <p:nvPr>
            <p:ph type="body" sz="quarter" idx="17"/>
          </p:nvPr>
        </p:nvSpPr>
        <p:spPr>
          <a:xfrm>
            <a:off x="5232770" y="5683895"/>
            <a:ext cx="1819882" cy="426393"/>
          </a:xfrm>
        </p:spPr>
        <p:txBody>
          <a:bodyPr rtlCol="0">
            <a:normAutofit/>
          </a:bodyPr>
          <a:lstStyle/>
          <a:p>
            <a:pPr rtl="0"/>
            <a:r>
              <a:rPr lang="es-ES"/>
              <a:t>Inconveniente</a:t>
            </a:r>
          </a:p>
        </p:txBody>
      </p:sp>
      <p:sp>
        <p:nvSpPr>
          <p:cNvPr id="79" name="Marcador de texto 78">
            <a:extLst>
              <a:ext uri="{FF2B5EF4-FFF2-40B4-BE49-F238E27FC236}">
                <a16:creationId xmlns:a16="http://schemas.microsoft.com/office/drawing/2014/main" id="{F30B3AF5-25F5-4CEE-B0D8-F1822F8F16BF}"/>
              </a:ext>
            </a:extLst>
          </p:cNvPr>
          <p:cNvSpPr>
            <a:spLocks noGrp="1"/>
          </p:cNvSpPr>
          <p:nvPr>
            <p:ph type="body" sz="quarter" idx="18"/>
          </p:nvPr>
        </p:nvSpPr>
        <p:spPr/>
        <p:txBody>
          <a:bodyPr rtlCol="0">
            <a:normAutofit/>
          </a:bodyPr>
          <a:lstStyle/>
          <a:p>
            <a:pPr rtl="0"/>
            <a:r>
              <a:rPr lang="es-ES"/>
              <a:t>Caro</a:t>
            </a:r>
          </a:p>
        </p:txBody>
      </p:sp>
      <p:sp>
        <p:nvSpPr>
          <p:cNvPr id="80" name="Marcador de texto 79">
            <a:extLst>
              <a:ext uri="{FF2B5EF4-FFF2-40B4-BE49-F238E27FC236}">
                <a16:creationId xmlns:a16="http://schemas.microsoft.com/office/drawing/2014/main" id="{716DB1D6-DA61-4501-B665-F93178C9347B}"/>
              </a:ext>
            </a:extLst>
          </p:cNvPr>
          <p:cNvSpPr>
            <a:spLocks noGrp="1"/>
          </p:cNvSpPr>
          <p:nvPr>
            <p:ph type="body" sz="quarter" idx="19"/>
          </p:nvPr>
        </p:nvSpPr>
        <p:spPr/>
        <p:txBody>
          <a:bodyPr rtlCol="0">
            <a:normAutofit/>
          </a:bodyPr>
          <a:lstStyle/>
          <a:p>
            <a:pPr rtl="0"/>
            <a:r>
              <a:rPr lang="es-ES"/>
              <a:t>Asequible</a:t>
            </a:r>
          </a:p>
        </p:txBody>
      </p:sp>
      <p:sp>
        <p:nvSpPr>
          <p:cNvPr id="60" name="Marcador de texto 59">
            <a:extLst>
              <a:ext uri="{FF2B5EF4-FFF2-40B4-BE49-F238E27FC236}">
                <a16:creationId xmlns:a16="http://schemas.microsoft.com/office/drawing/2014/main" id="{F4EEB6D3-665D-42E9-B35E-5CEDCCC2ED31}"/>
              </a:ext>
            </a:extLst>
          </p:cNvPr>
          <p:cNvSpPr>
            <a:spLocks noGrp="1"/>
          </p:cNvSpPr>
          <p:nvPr>
            <p:ph type="body" sz="quarter" idx="20"/>
          </p:nvPr>
        </p:nvSpPr>
        <p:spPr/>
        <p:txBody>
          <a:bodyPr rtlCol="0">
            <a:normAutofit/>
          </a:bodyPr>
          <a:lstStyle/>
          <a:p>
            <a:pPr rtl="0"/>
            <a:r>
              <a:rPr lang="es-ES"/>
              <a:t>Contoso</a:t>
            </a:r>
          </a:p>
        </p:txBody>
      </p:sp>
      <p:sp>
        <p:nvSpPr>
          <p:cNvPr id="59" name="Marcador de texto 58">
            <a:extLst>
              <a:ext uri="{FF2B5EF4-FFF2-40B4-BE49-F238E27FC236}">
                <a16:creationId xmlns:a16="http://schemas.microsoft.com/office/drawing/2014/main" id="{57768D61-ED5B-4BD1-9611-91E9ED86EA06}"/>
              </a:ext>
            </a:extLst>
          </p:cNvPr>
          <p:cNvSpPr>
            <a:spLocks noGrp="1"/>
          </p:cNvSpPr>
          <p:nvPr>
            <p:ph type="body" sz="quarter" idx="21"/>
          </p:nvPr>
        </p:nvSpPr>
        <p:spPr/>
        <p:txBody>
          <a:bodyPr rtlCol="0">
            <a:normAutofit/>
          </a:bodyPr>
          <a:lstStyle/>
          <a:p>
            <a:pPr rtl="0"/>
            <a:r>
              <a:rPr lang="es-ES"/>
              <a:t>B</a:t>
            </a:r>
          </a:p>
        </p:txBody>
      </p:sp>
      <p:sp>
        <p:nvSpPr>
          <p:cNvPr id="76" name="Marcador de texto 75">
            <a:extLst>
              <a:ext uri="{FF2B5EF4-FFF2-40B4-BE49-F238E27FC236}">
                <a16:creationId xmlns:a16="http://schemas.microsoft.com/office/drawing/2014/main" id="{00242D6B-C88C-41C2-9051-CBB51348BB27}"/>
              </a:ext>
            </a:extLst>
          </p:cNvPr>
          <p:cNvSpPr>
            <a:spLocks noGrp="1"/>
          </p:cNvSpPr>
          <p:nvPr>
            <p:ph type="body" sz="quarter" idx="22"/>
          </p:nvPr>
        </p:nvSpPr>
        <p:spPr/>
        <p:txBody>
          <a:bodyPr rtlCol="0"/>
          <a:lstStyle/>
          <a:p>
            <a:pPr rtl="0"/>
            <a:r>
              <a:rPr lang="es-ES"/>
              <a:t>C</a:t>
            </a:r>
          </a:p>
        </p:txBody>
      </p:sp>
      <p:sp>
        <p:nvSpPr>
          <p:cNvPr id="77" name="Marcador de texto 76">
            <a:extLst>
              <a:ext uri="{FF2B5EF4-FFF2-40B4-BE49-F238E27FC236}">
                <a16:creationId xmlns:a16="http://schemas.microsoft.com/office/drawing/2014/main" id="{354DD7C2-BF80-4DC5-87EE-E73A9794930D}"/>
              </a:ext>
            </a:extLst>
          </p:cNvPr>
          <p:cNvSpPr>
            <a:spLocks noGrp="1"/>
          </p:cNvSpPr>
          <p:nvPr>
            <p:ph type="body" sz="quarter" idx="23"/>
          </p:nvPr>
        </p:nvSpPr>
        <p:spPr/>
        <p:txBody>
          <a:bodyPr rtlCol="0"/>
          <a:lstStyle/>
          <a:p>
            <a:pPr rtl="0"/>
            <a:r>
              <a:rPr lang="es-ES"/>
              <a:t>D</a:t>
            </a:r>
          </a:p>
        </p:txBody>
      </p:sp>
      <p:sp>
        <p:nvSpPr>
          <p:cNvPr id="78" name="Marcador de texto 77">
            <a:extLst>
              <a:ext uri="{FF2B5EF4-FFF2-40B4-BE49-F238E27FC236}">
                <a16:creationId xmlns:a16="http://schemas.microsoft.com/office/drawing/2014/main" id="{A2B3912D-8C64-4643-AF5A-151432F77D76}"/>
              </a:ext>
            </a:extLst>
          </p:cNvPr>
          <p:cNvSpPr>
            <a:spLocks noGrp="1"/>
          </p:cNvSpPr>
          <p:nvPr>
            <p:ph type="body" sz="quarter" idx="24"/>
          </p:nvPr>
        </p:nvSpPr>
        <p:spPr/>
        <p:txBody>
          <a:bodyPr rtlCol="0"/>
          <a:lstStyle/>
          <a:p>
            <a:pPr rtl="0"/>
            <a:r>
              <a:rPr lang="es-ES"/>
              <a:t>E</a:t>
            </a:r>
          </a:p>
        </p:txBody>
      </p:sp>
      <p:sp>
        <p:nvSpPr>
          <p:cNvPr id="81" name="Marcador de texto 80">
            <a:extLst>
              <a:ext uri="{FF2B5EF4-FFF2-40B4-BE49-F238E27FC236}">
                <a16:creationId xmlns:a16="http://schemas.microsoft.com/office/drawing/2014/main" id="{8690B473-154F-42B6-8BE4-A7CD71DCE540}"/>
              </a:ext>
            </a:extLst>
          </p:cNvPr>
          <p:cNvSpPr>
            <a:spLocks noGrp="1"/>
          </p:cNvSpPr>
          <p:nvPr>
            <p:ph type="body" sz="quarter" idx="25"/>
          </p:nvPr>
        </p:nvSpPr>
        <p:spPr/>
        <p:txBody>
          <a:bodyPr rtlCol="0"/>
          <a:lstStyle/>
          <a:p>
            <a:pPr rtl="0"/>
            <a:r>
              <a:rPr lang="es-ES"/>
              <a:t>A</a:t>
            </a:r>
          </a:p>
        </p:txBody>
      </p:sp>
      <p:sp>
        <p:nvSpPr>
          <p:cNvPr id="49" name="Título 48">
            <a:extLst>
              <a:ext uri="{FF2B5EF4-FFF2-40B4-BE49-F238E27FC236}">
                <a16:creationId xmlns:a16="http://schemas.microsoft.com/office/drawing/2014/main" id="{488CBCB9-624B-47E1-BBFE-EFDA55B9ED9A}"/>
              </a:ext>
            </a:extLst>
          </p:cNvPr>
          <p:cNvSpPr>
            <a:spLocks noGrp="1"/>
          </p:cNvSpPr>
          <p:nvPr>
            <p:ph type="title"/>
          </p:nvPr>
        </p:nvSpPr>
        <p:spPr/>
        <p:txBody>
          <a:bodyPr rtlCol="0">
            <a:normAutofit fontScale="90000"/>
          </a:bodyPr>
          <a:lstStyle/>
          <a:p>
            <a:pPr rtl="0"/>
            <a:r>
              <a:rPr lang="es-ES"/>
              <a:t>Competencia</a:t>
            </a:r>
          </a:p>
        </p:txBody>
      </p:sp>
      <p:sp>
        <p:nvSpPr>
          <p:cNvPr id="144" name="Rectángulo 143">
            <a:extLst>
              <a:ext uri="{FF2B5EF4-FFF2-40B4-BE49-F238E27FC236}">
                <a16:creationId xmlns:a16="http://schemas.microsoft.com/office/drawing/2014/main" id="{F765386F-B3D7-492E-8F23-241B318A4401}"/>
              </a:ext>
              <a:ext uri="{C183D7F6-B498-43B3-948B-1728B52AA6E4}">
                <adec:decorative xmlns:adec="http://schemas.microsoft.com/office/drawing/2017/decorative" val="1"/>
              </a:ext>
            </a:extLst>
          </p:cNvPr>
          <p:cNvSpPr/>
          <p:nvPr/>
        </p:nvSpPr>
        <p:spPr>
          <a:xfrm>
            <a:off x="3929186" y="2866045"/>
            <a:ext cx="449015" cy="449015"/>
          </a:xfrm>
          <a:prstGeom prst="rect">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0" name="Rectángulo 149">
            <a:extLst>
              <a:ext uri="{FF2B5EF4-FFF2-40B4-BE49-F238E27FC236}">
                <a16:creationId xmlns:a16="http://schemas.microsoft.com/office/drawing/2014/main" id="{D105C7BA-E05D-4765-A5F9-187A7E1F6C12}"/>
              </a:ext>
              <a:ext uri="{C183D7F6-B498-43B3-948B-1728B52AA6E4}">
                <adec:decorative xmlns:adec="http://schemas.microsoft.com/office/drawing/2017/decorative" val="1"/>
              </a:ext>
            </a:extLst>
          </p:cNvPr>
          <p:cNvSpPr/>
          <p:nvPr/>
        </p:nvSpPr>
        <p:spPr>
          <a:xfrm>
            <a:off x="6921297" y="2566987"/>
            <a:ext cx="2057805" cy="767123"/>
          </a:xfrm>
          <a:prstGeom prst="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42" name="Rectángulo 141">
            <a:extLst>
              <a:ext uri="{FF2B5EF4-FFF2-40B4-BE49-F238E27FC236}">
                <a16:creationId xmlns:a16="http://schemas.microsoft.com/office/drawing/2014/main" id="{FFB58F6E-8094-46B0-A8B5-37C0413A3CC1}"/>
              </a:ext>
              <a:ext uri="{C183D7F6-B498-43B3-948B-1728B52AA6E4}">
                <adec:decorative xmlns:adec="http://schemas.microsoft.com/office/drawing/2017/decorative" val="1"/>
              </a:ext>
            </a:extLst>
          </p:cNvPr>
          <p:cNvSpPr/>
          <p:nvPr/>
        </p:nvSpPr>
        <p:spPr>
          <a:xfrm>
            <a:off x="5091236" y="4241558"/>
            <a:ext cx="449015" cy="449014"/>
          </a:xfrm>
          <a:prstGeom prst="rect">
            <a:avLst/>
          </a:prstGeom>
          <a:solidFill>
            <a:schemeClr val="accent6">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46" name="Rectángulo 145">
            <a:extLst>
              <a:ext uri="{FF2B5EF4-FFF2-40B4-BE49-F238E27FC236}">
                <a16:creationId xmlns:a16="http://schemas.microsoft.com/office/drawing/2014/main" id="{E950A4A0-A1DD-4FDD-A314-9D8DD4C3B687}"/>
              </a:ext>
              <a:ext uri="{C183D7F6-B498-43B3-948B-1728B52AA6E4}">
                <adec:decorative xmlns:adec="http://schemas.microsoft.com/office/drawing/2017/decorative" val="1"/>
              </a:ext>
            </a:extLst>
          </p:cNvPr>
          <p:cNvSpPr/>
          <p:nvPr/>
        </p:nvSpPr>
        <p:spPr>
          <a:xfrm>
            <a:off x="6760492" y="4305826"/>
            <a:ext cx="449015" cy="449016"/>
          </a:xfrm>
          <a:prstGeom prst="rect">
            <a:avLst/>
          </a:prstGeom>
          <a:solidFill>
            <a:schemeClr val="bg2">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40" name="Rectángulo 139">
            <a:extLst>
              <a:ext uri="{FF2B5EF4-FFF2-40B4-BE49-F238E27FC236}">
                <a16:creationId xmlns:a16="http://schemas.microsoft.com/office/drawing/2014/main" id="{58AD9954-D764-4D54-9E4E-10547E9900F7}"/>
              </a:ext>
              <a:ext uri="{C183D7F6-B498-43B3-948B-1728B52AA6E4}">
                <adec:decorative xmlns:adec="http://schemas.microsoft.com/office/drawing/2017/decorative" val="1"/>
              </a:ext>
            </a:extLst>
          </p:cNvPr>
          <p:cNvSpPr/>
          <p:nvPr/>
        </p:nvSpPr>
        <p:spPr>
          <a:xfrm>
            <a:off x="4178423" y="4989940"/>
            <a:ext cx="449016" cy="449013"/>
          </a:xfrm>
          <a:prstGeom prst="rect">
            <a:avLst/>
          </a:prstGeom>
          <a:solidFill>
            <a:schemeClr val="accent4">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48" name="Rectángulo 147">
            <a:extLst>
              <a:ext uri="{FF2B5EF4-FFF2-40B4-BE49-F238E27FC236}">
                <a16:creationId xmlns:a16="http://schemas.microsoft.com/office/drawing/2014/main" id="{468F388E-B419-418A-8761-03AE1540380F}"/>
              </a:ext>
              <a:ext uri="{C183D7F6-B498-43B3-948B-1728B52AA6E4}">
                <adec:decorative xmlns:adec="http://schemas.microsoft.com/office/drawing/2017/decorative" val="1"/>
              </a:ext>
            </a:extLst>
          </p:cNvPr>
          <p:cNvSpPr/>
          <p:nvPr/>
        </p:nvSpPr>
        <p:spPr>
          <a:xfrm>
            <a:off x="8697211" y="4934199"/>
            <a:ext cx="449015" cy="449014"/>
          </a:xfrm>
          <a:prstGeom prst="rect">
            <a:avLst/>
          </a:prstGeom>
          <a:solidFill>
            <a:schemeClr val="accent2">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Tree>
    <p:extLst>
      <p:ext uri="{BB962C8B-B14F-4D97-AF65-F5344CB8AC3E}">
        <p14:creationId xmlns:p14="http://schemas.microsoft.com/office/powerpoint/2010/main" val="24110725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DDD2A5C-ABEC-4078-8322-0D4D01250FEA}"/>
              </a:ext>
            </a:extLst>
          </p:cNvPr>
          <p:cNvSpPr>
            <a:spLocks noGrp="1"/>
          </p:cNvSpPr>
          <p:nvPr>
            <p:ph type="dt" sz="half" idx="10"/>
          </p:nvPr>
        </p:nvSpPr>
        <p:spPr/>
        <p:txBody>
          <a:bodyPr rtlCol="0"/>
          <a:lstStyle/>
          <a:p>
            <a:pPr rtl="0"/>
            <a:r>
              <a:rPr lang="es-ES"/>
              <a:t>03/8/20XX</a:t>
            </a:r>
          </a:p>
        </p:txBody>
      </p:sp>
      <p:sp>
        <p:nvSpPr>
          <p:cNvPr id="3" name="Marcador de pie de página 2">
            <a:extLst>
              <a:ext uri="{FF2B5EF4-FFF2-40B4-BE49-F238E27FC236}">
                <a16:creationId xmlns:a16="http://schemas.microsoft.com/office/drawing/2014/main" id="{B64A8203-5E18-4F90-BB96-E21552557A1D}"/>
              </a:ext>
            </a:extLst>
          </p:cNvPr>
          <p:cNvSpPr>
            <a:spLocks noGrp="1"/>
          </p:cNvSpPr>
          <p:nvPr>
            <p:ph type="ftr" sz="quarter" idx="11"/>
          </p:nvPr>
        </p:nvSpPr>
        <p:spPr/>
        <p:txBody>
          <a:bodyPr rtlCol="0"/>
          <a:lstStyle/>
          <a:p>
            <a:pPr rtl="0"/>
            <a:r>
              <a:rPr lang="es-ES"/>
              <a:t>PRESENTACIÓN DE LANZAMIENTO</a:t>
            </a:r>
          </a:p>
        </p:txBody>
      </p:sp>
      <p:sp>
        <p:nvSpPr>
          <p:cNvPr id="4" name="Marcador de número de diapositiva 3">
            <a:extLst>
              <a:ext uri="{FF2B5EF4-FFF2-40B4-BE49-F238E27FC236}">
                <a16:creationId xmlns:a16="http://schemas.microsoft.com/office/drawing/2014/main" id="{9A3C69AA-05D5-4E36-B904-EB3BFF86437B}"/>
              </a:ext>
            </a:extLst>
          </p:cNvPr>
          <p:cNvSpPr>
            <a:spLocks noGrp="1"/>
          </p:cNvSpPr>
          <p:nvPr>
            <p:ph type="sldNum" sz="quarter" idx="12"/>
          </p:nvPr>
        </p:nvSpPr>
        <p:spPr/>
        <p:txBody>
          <a:bodyPr rtlCol="0"/>
          <a:lstStyle/>
          <a:p>
            <a:pPr rtl="0"/>
            <a:fld id="{BF860B6F-2FE3-4DE6-9496-980E987E7466}" type="slidenum">
              <a:rPr lang="es-ES" smtClean="0"/>
              <a:pPr rtl="0"/>
              <a:t>16</a:t>
            </a:fld>
            <a:endParaRPr lang="es-ES"/>
          </a:p>
        </p:txBody>
      </p:sp>
      <p:sp>
        <p:nvSpPr>
          <p:cNvPr id="11" name="Marcador de texto 10">
            <a:extLst>
              <a:ext uri="{FF2B5EF4-FFF2-40B4-BE49-F238E27FC236}">
                <a16:creationId xmlns:a16="http://schemas.microsoft.com/office/drawing/2014/main" id="{3E4795E8-7B98-40B7-8AE8-16368124459C}"/>
              </a:ext>
            </a:extLst>
          </p:cNvPr>
          <p:cNvSpPr>
            <a:spLocks noGrp="1"/>
          </p:cNvSpPr>
          <p:nvPr>
            <p:ph type="body" sz="quarter" idx="16"/>
          </p:nvPr>
        </p:nvSpPr>
        <p:spPr>
          <a:xfrm>
            <a:off x="3181350" y="1366336"/>
            <a:ext cx="5829300" cy="537864"/>
          </a:xfrm>
        </p:spPr>
        <p:txBody>
          <a:bodyPr rtlCol="0"/>
          <a:lstStyle/>
          <a:p>
            <a:pPr rtl="0"/>
            <a:r>
              <a:rPr lang="es-ES"/>
              <a:t>Cómo escalaremos en el futuro</a:t>
            </a:r>
          </a:p>
        </p:txBody>
      </p:sp>
      <p:sp>
        <p:nvSpPr>
          <p:cNvPr id="37" name="Marcador de texto 36">
            <a:extLst>
              <a:ext uri="{FF2B5EF4-FFF2-40B4-BE49-F238E27FC236}">
                <a16:creationId xmlns:a16="http://schemas.microsoft.com/office/drawing/2014/main" id="{17DF7675-E811-436D-967F-8C216AEF5A14}"/>
              </a:ext>
            </a:extLst>
          </p:cNvPr>
          <p:cNvSpPr>
            <a:spLocks noGrp="1"/>
          </p:cNvSpPr>
          <p:nvPr>
            <p:ph type="body" sz="quarter" idx="17"/>
          </p:nvPr>
        </p:nvSpPr>
        <p:spPr/>
        <p:txBody>
          <a:bodyPr rtlCol="0"/>
          <a:lstStyle/>
          <a:p>
            <a:pPr rtl="0"/>
            <a:r>
              <a:rPr lang="es-ES"/>
              <a:t>Feb de 20xx</a:t>
            </a:r>
          </a:p>
        </p:txBody>
      </p:sp>
      <p:sp>
        <p:nvSpPr>
          <p:cNvPr id="56" name="Marcador de texto 55">
            <a:extLst>
              <a:ext uri="{FF2B5EF4-FFF2-40B4-BE49-F238E27FC236}">
                <a16:creationId xmlns:a16="http://schemas.microsoft.com/office/drawing/2014/main" id="{2A7F1528-A025-4CA1-B47F-F9187BBB52F9}"/>
              </a:ext>
            </a:extLst>
          </p:cNvPr>
          <p:cNvSpPr>
            <a:spLocks noGrp="1"/>
          </p:cNvSpPr>
          <p:nvPr>
            <p:ph type="body" sz="quarter" idx="18"/>
          </p:nvPr>
        </p:nvSpPr>
        <p:spPr/>
        <p:txBody>
          <a:bodyPr rtlCol="0"/>
          <a:lstStyle/>
          <a:p>
            <a:pPr rtl="0"/>
            <a:r>
              <a:rPr lang="es-ES"/>
              <a:t>May de 20xx</a:t>
            </a:r>
          </a:p>
        </p:txBody>
      </p:sp>
      <p:sp>
        <p:nvSpPr>
          <p:cNvPr id="57" name="Marcador de texto 56">
            <a:extLst>
              <a:ext uri="{FF2B5EF4-FFF2-40B4-BE49-F238E27FC236}">
                <a16:creationId xmlns:a16="http://schemas.microsoft.com/office/drawing/2014/main" id="{7C8C3076-E6F5-4637-8C6A-24BE6EF469EC}"/>
              </a:ext>
            </a:extLst>
          </p:cNvPr>
          <p:cNvSpPr>
            <a:spLocks noGrp="1"/>
          </p:cNvSpPr>
          <p:nvPr>
            <p:ph type="body" sz="quarter" idx="19"/>
          </p:nvPr>
        </p:nvSpPr>
        <p:spPr/>
        <p:txBody>
          <a:bodyPr rtlCol="0"/>
          <a:lstStyle/>
          <a:p>
            <a:pPr rtl="0"/>
            <a:r>
              <a:rPr lang="es-ES"/>
              <a:t>Oct de 20xx</a:t>
            </a:r>
          </a:p>
        </p:txBody>
      </p:sp>
      <p:sp>
        <p:nvSpPr>
          <p:cNvPr id="66" name="Marcador de texto 65">
            <a:extLst>
              <a:ext uri="{FF2B5EF4-FFF2-40B4-BE49-F238E27FC236}">
                <a16:creationId xmlns:a16="http://schemas.microsoft.com/office/drawing/2014/main" id="{1CF403A4-EC71-458B-A4DC-B512F862CCD0}"/>
              </a:ext>
            </a:extLst>
          </p:cNvPr>
          <p:cNvSpPr>
            <a:spLocks noGrp="1"/>
          </p:cNvSpPr>
          <p:nvPr>
            <p:ph type="body" sz="quarter" idx="20"/>
          </p:nvPr>
        </p:nvSpPr>
        <p:spPr/>
        <p:txBody>
          <a:bodyPr rtlCol="0"/>
          <a:lstStyle/>
          <a:p>
            <a:pPr rtl="0"/>
            <a:r>
              <a:rPr lang="es-ES"/>
              <a:t>Introducir el producto en hospitales de la región para ayudar a establecer el producto</a:t>
            </a:r>
          </a:p>
        </p:txBody>
      </p:sp>
      <p:sp>
        <p:nvSpPr>
          <p:cNvPr id="67" name="Marcador de texto 66">
            <a:extLst>
              <a:ext uri="{FF2B5EF4-FFF2-40B4-BE49-F238E27FC236}">
                <a16:creationId xmlns:a16="http://schemas.microsoft.com/office/drawing/2014/main" id="{E9C39922-AEEB-4884-A6CD-92E928116C0F}"/>
              </a:ext>
            </a:extLst>
          </p:cNvPr>
          <p:cNvSpPr>
            <a:spLocks noGrp="1"/>
          </p:cNvSpPr>
          <p:nvPr>
            <p:ph type="body" sz="quarter" idx="21"/>
          </p:nvPr>
        </p:nvSpPr>
        <p:spPr/>
        <p:txBody>
          <a:bodyPr rtlCol="0"/>
          <a:lstStyle/>
          <a:p>
            <a:pPr rtl="0"/>
            <a:r>
              <a:rPr lang="es-ES"/>
              <a:t>Lance el producto en todos los hospitales y supervise las tendencias de la prensa y del mercado regional</a:t>
            </a:r>
          </a:p>
        </p:txBody>
      </p:sp>
      <p:sp>
        <p:nvSpPr>
          <p:cNvPr id="68" name="Marcador de texto 67">
            <a:extLst>
              <a:ext uri="{FF2B5EF4-FFF2-40B4-BE49-F238E27FC236}">
                <a16:creationId xmlns:a16="http://schemas.microsoft.com/office/drawing/2014/main" id="{73CF272F-B943-4B2B-9D88-823E9DA59F92}"/>
              </a:ext>
            </a:extLst>
          </p:cNvPr>
          <p:cNvSpPr>
            <a:spLocks noGrp="1"/>
          </p:cNvSpPr>
          <p:nvPr>
            <p:ph type="body" sz="quarter" idx="22"/>
          </p:nvPr>
        </p:nvSpPr>
        <p:spPr/>
        <p:txBody>
          <a:bodyPr rtlCol="0"/>
          <a:lstStyle/>
          <a:p>
            <a:pPr rtl="0"/>
            <a:r>
              <a:rPr lang="es-ES"/>
              <a:t>Recopilar comentarios del personal médico y de la comunidad sanitaria para ampliar la disponibilidad del producto</a:t>
            </a:r>
          </a:p>
        </p:txBody>
      </p:sp>
      <p:sp>
        <p:nvSpPr>
          <p:cNvPr id="51" name="Título 50">
            <a:extLst>
              <a:ext uri="{FF2B5EF4-FFF2-40B4-BE49-F238E27FC236}">
                <a16:creationId xmlns:a16="http://schemas.microsoft.com/office/drawing/2014/main" id="{0BE62F74-B2F0-412C-A83C-5F33BEAA5922}"/>
              </a:ext>
            </a:extLst>
          </p:cNvPr>
          <p:cNvSpPr>
            <a:spLocks noGrp="1"/>
          </p:cNvSpPr>
          <p:nvPr>
            <p:ph type="title"/>
          </p:nvPr>
        </p:nvSpPr>
        <p:spPr>
          <a:xfrm>
            <a:off x="3181350" y="496809"/>
            <a:ext cx="5829300" cy="1013357"/>
          </a:xfrm>
        </p:spPr>
        <p:txBody>
          <a:bodyPr rtlCol="0">
            <a:normAutofit fontScale="90000"/>
          </a:bodyPr>
          <a:lstStyle/>
          <a:p>
            <a:pPr rtl="0"/>
            <a:r>
              <a:rPr lang="es-ES"/>
              <a:t>Estrategia de crecimiento</a:t>
            </a:r>
          </a:p>
        </p:txBody>
      </p:sp>
    </p:spTree>
    <p:extLst>
      <p:ext uri="{BB962C8B-B14F-4D97-AF65-F5344CB8AC3E}">
        <p14:creationId xmlns:p14="http://schemas.microsoft.com/office/powerpoint/2010/main" val="16734854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990803E-0C78-48C0-B7CE-117A49422343}"/>
              </a:ext>
            </a:extLst>
          </p:cNvPr>
          <p:cNvSpPr>
            <a:spLocks noGrp="1"/>
          </p:cNvSpPr>
          <p:nvPr>
            <p:ph type="dt" sz="half" idx="10"/>
          </p:nvPr>
        </p:nvSpPr>
        <p:spPr/>
        <p:txBody>
          <a:bodyPr rtlCol="0"/>
          <a:lstStyle/>
          <a:p>
            <a:pPr rtl="0"/>
            <a:r>
              <a:rPr lang="es-ES" dirty="0"/>
              <a:t>03/8/20XX</a:t>
            </a:r>
          </a:p>
        </p:txBody>
      </p:sp>
      <p:sp>
        <p:nvSpPr>
          <p:cNvPr id="3" name="Marcador de pie de página 2">
            <a:extLst>
              <a:ext uri="{FF2B5EF4-FFF2-40B4-BE49-F238E27FC236}">
                <a16:creationId xmlns:a16="http://schemas.microsoft.com/office/drawing/2014/main" id="{D2E9E152-0E00-4137-828A-59577AF8AF86}"/>
              </a:ext>
            </a:extLst>
          </p:cNvPr>
          <p:cNvSpPr>
            <a:spLocks noGrp="1"/>
          </p:cNvSpPr>
          <p:nvPr>
            <p:ph type="ftr" sz="quarter" idx="11"/>
          </p:nvPr>
        </p:nvSpPr>
        <p:spPr/>
        <p:txBody>
          <a:bodyPr rtlCol="0"/>
          <a:lstStyle/>
          <a:p>
            <a:pPr rtl="0"/>
            <a:r>
              <a:rPr lang="es-ES" dirty="0"/>
              <a:t>PRESENTACIÓN DE LANZAMIENTO</a:t>
            </a:r>
          </a:p>
        </p:txBody>
      </p:sp>
      <p:sp>
        <p:nvSpPr>
          <p:cNvPr id="4" name="Marcador de número de diapositiva 3">
            <a:extLst>
              <a:ext uri="{FF2B5EF4-FFF2-40B4-BE49-F238E27FC236}">
                <a16:creationId xmlns:a16="http://schemas.microsoft.com/office/drawing/2014/main" id="{AD06A0A6-003A-44E1-9D66-9A511C928421}"/>
              </a:ext>
            </a:extLst>
          </p:cNvPr>
          <p:cNvSpPr>
            <a:spLocks noGrp="1"/>
          </p:cNvSpPr>
          <p:nvPr>
            <p:ph type="sldNum" sz="quarter" idx="12"/>
          </p:nvPr>
        </p:nvSpPr>
        <p:spPr/>
        <p:txBody>
          <a:bodyPr rtlCol="0"/>
          <a:lstStyle/>
          <a:p>
            <a:pPr rtl="0"/>
            <a:fld id="{BF860B6F-2FE3-4DE6-9496-980E987E7466}" type="slidenum">
              <a:rPr lang="es-ES" smtClean="0"/>
              <a:pPr rtl="0"/>
              <a:t>17</a:t>
            </a:fld>
            <a:endParaRPr lang="es-ES" dirty="0"/>
          </a:p>
        </p:txBody>
      </p:sp>
      <p:sp>
        <p:nvSpPr>
          <p:cNvPr id="17" name="Marcador de texto 16">
            <a:extLst>
              <a:ext uri="{FF2B5EF4-FFF2-40B4-BE49-F238E27FC236}">
                <a16:creationId xmlns:a16="http://schemas.microsoft.com/office/drawing/2014/main" id="{707695DC-FF34-4B1B-8C99-046DB13E1040}"/>
              </a:ext>
            </a:extLst>
          </p:cNvPr>
          <p:cNvSpPr>
            <a:spLocks noGrp="1"/>
          </p:cNvSpPr>
          <p:nvPr>
            <p:ph type="body" sz="quarter" idx="16"/>
          </p:nvPr>
        </p:nvSpPr>
        <p:spPr/>
        <p:txBody>
          <a:bodyPr rtlCol="0"/>
          <a:lstStyle/>
          <a:p>
            <a:pPr rtl="0"/>
            <a:r>
              <a:rPr lang="es-ES" dirty="0"/>
              <a:t>Previsión de éxito</a:t>
            </a:r>
          </a:p>
        </p:txBody>
      </p:sp>
      <p:sp>
        <p:nvSpPr>
          <p:cNvPr id="54" name="Marcador de texto 53">
            <a:extLst>
              <a:ext uri="{FF2B5EF4-FFF2-40B4-BE49-F238E27FC236}">
                <a16:creationId xmlns:a16="http://schemas.microsoft.com/office/drawing/2014/main" id="{FFFA7450-DF50-4998-BD71-152846F72C37}"/>
              </a:ext>
            </a:extLst>
          </p:cNvPr>
          <p:cNvSpPr>
            <a:spLocks noGrp="1"/>
          </p:cNvSpPr>
          <p:nvPr>
            <p:ph type="body" sz="quarter" idx="25"/>
          </p:nvPr>
        </p:nvSpPr>
        <p:spPr/>
        <p:txBody>
          <a:bodyPr rtlCol="0"/>
          <a:lstStyle/>
          <a:p>
            <a:pPr rtl="0"/>
            <a:r>
              <a:rPr lang="es-ES" dirty="0"/>
              <a:t>Ingresos por año</a:t>
            </a:r>
          </a:p>
        </p:txBody>
      </p:sp>
      <p:sp>
        <p:nvSpPr>
          <p:cNvPr id="59" name="Marcador de texto 58">
            <a:extLst>
              <a:ext uri="{FF2B5EF4-FFF2-40B4-BE49-F238E27FC236}">
                <a16:creationId xmlns:a16="http://schemas.microsoft.com/office/drawing/2014/main" id="{7BF83601-4E7B-427D-8826-469201A21139}"/>
              </a:ext>
            </a:extLst>
          </p:cNvPr>
          <p:cNvSpPr>
            <a:spLocks noGrp="1"/>
          </p:cNvSpPr>
          <p:nvPr>
            <p:ph type="body" sz="quarter" idx="34"/>
          </p:nvPr>
        </p:nvSpPr>
        <p:spPr/>
        <p:txBody>
          <a:bodyPr rtlCol="0"/>
          <a:lstStyle/>
          <a:p>
            <a:pPr rtl="0"/>
            <a:r>
              <a:rPr lang="es-ES" dirty="0"/>
              <a:t>Métricas</a:t>
            </a:r>
          </a:p>
        </p:txBody>
      </p:sp>
      <p:graphicFrame>
        <p:nvGraphicFramePr>
          <p:cNvPr id="48" name="Marcador de contenido 47">
            <a:extLst>
              <a:ext uri="{FF2B5EF4-FFF2-40B4-BE49-F238E27FC236}">
                <a16:creationId xmlns:a16="http://schemas.microsoft.com/office/drawing/2014/main" id="{F72B751A-8AAE-4658-A976-A2A8360C8EB6}"/>
              </a:ext>
            </a:extLst>
          </p:cNvPr>
          <p:cNvGraphicFramePr>
            <a:graphicFrameLocks noGrp="1"/>
          </p:cNvGraphicFramePr>
          <p:nvPr>
            <p:ph sz="quarter" idx="37"/>
            <p:extLst>
              <p:ext uri="{D42A27DB-BD31-4B8C-83A1-F6EECF244321}">
                <p14:modId xmlns:p14="http://schemas.microsoft.com/office/powerpoint/2010/main" val="1807022020"/>
              </p:ext>
            </p:extLst>
          </p:nvPr>
        </p:nvGraphicFramePr>
        <p:xfrm>
          <a:off x="838200" y="2752725"/>
          <a:ext cx="5257801" cy="2634302"/>
        </p:xfrm>
        <a:graphic>
          <a:graphicData uri="http://schemas.openxmlformats.org/drawingml/2006/table">
            <a:tbl>
              <a:tblPr firstRow="1" bandRow="1">
                <a:tableStyleId>{D27102A9-8310-4765-A935-A1911B00CA55}</a:tableStyleId>
              </a:tblPr>
              <a:tblGrid>
                <a:gridCol w="631775">
                  <a:extLst>
                    <a:ext uri="{9D8B030D-6E8A-4147-A177-3AD203B41FA5}">
                      <a16:colId xmlns:a16="http://schemas.microsoft.com/office/drawing/2014/main" val="1517755082"/>
                    </a:ext>
                  </a:extLst>
                </a:gridCol>
                <a:gridCol w="1119051">
                  <a:extLst>
                    <a:ext uri="{9D8B030D-6E8A-4147-A177-3AD203B41FA5}">
                      <a16:colId xmlns:a16="http://schemas.microsoft.com/office/drawing/2014/main" val="2446386500"/>
                    </a:ext>
                  </a:extLst>
                </a:gridCol>
                <a:gridCol w="1091535">
                  <a:extLst>
                    <a:ext uri="{9D8B030D-6E8A-4147-A177-3AD203B41FA5}">
                      <a16:colId xmlns:a16="http://schemas.microsoft.com/office/drawing/2014/main" val="3308918160"/>
                    </a:ext>
                  </a:extLst>
                </a:gridCol>
                <a:gridCol w="1238251">
                  <a:extLst>
                    <a:ext uri="{9D8B030D-6E8A-4147-A177-3AD203B41FA5}">
                      <a16:colId xmlns:a16="http://schemas.microsoft.com/office/drawing/2014/main" val="1854486728"/>
                    </a:ext>
                  </a:extLst>
                </a:gridCol>
                <a:gridCol w="1177189">
                  <a:extLst>
                    <a:ext uri="{9D8B030D-6E8A-4147-A177-3AD203B41FA5}">
                      <a16:colId xmlns:a16="http://schemas.microsoft.com/office/drawing/2014/main" val="1808496511"/>
                    </a:ext>
                  </a:extLst>
                </a:gridCol>
              </a:tblGrid>
              <a:tr h="583406">
                <a:tc>
                  <a:txBody>
                    <a:bodyPr/>
                    <a:lstStyle/>
                    <a:p>
                      <a:pPr algn="r" rtl="0"/>
                      <a:endParaRPr lang="es-ES" sz="1200" b="1" cap="all" spc="400" baseline="0" noProof="0">
                        <a:solidFill>
                          <a:schemeClr val="accent6"/>
                        </a:solidFill>
                        <a:latin typeface="+mj-lt"/>
                      </a:endParaRPr>
                    </a:p>
                  </a:txBody>
                  <a:tcPr marL="78782" marR="78782" marT="39391" marB="39391" anchor="ctr"/>
                </a:tc>
                <a:tc>
                  <a:txBody>
                    <a:bodyPr/>
                    <a:lstStyle/>
                    <a:p>
                      <a:pPr algn="ctr" rtl="0"/>
                      <a:r>
                        <a:rPr lang="es-ES" sz="1200" b="1" cap="all" spc="200" noProof="0">
                          <a:solidFill>
                            <a:schemeClr val="tx2">
                              <a:lumMod val="75000"/>
                            </a:schemeClr>
                          </a:solidFill>
                          <a:latin typeface="+mj-lt"/>
                        </a:rPr>
                        <a:t>clientes</a:t>
                      </a:r>
                    </a:p>
                  </a:txBody>
                  <a:tcPr marL="78782" marR="78782" marT="39391" marB="39391" anchor="ctr"/>
                </a:tc>
                <a:tc>
                  <a:txBody>
                    <a:bodyPr/>
                    <a:lstStyle/>
                    <a:p>
                      <a:pPr algn="ctr" rtl="0"/>
                      <a:r>
                        <a:rPr lang="es-ES" sz="1200" b="1" cap="all" spc="200" noProof="0">
                          <a:solidFill>
                            <a:schemeClr val="tx2">
                              <a:lumMod val="75000"/>
                            </a:schemeClr>
                          </a:solidFill>
                          <a:latin typeface="+mj-lt"/>
                        </a:rPr>
                        <a:t>Pedidos</a:t>
                      </a:r>
                    </a:p>
                  </a:txBody>
                  <a:tcPr marL="78782" marR="78782" marT="39391" marB="39391" anchor="ctr"/>
                </a:tc>
                <a:tc>
                  <a:txBody>
                    <a:bodyPr/>
                    <a:lstStyle/>
                    <a:p>
                      <a:pPr algn="ctr" rtl="0"/>
                      <a:r>
                        <a:rPr lang="es-ES" sz="1200" b="1" cap="all" spc="200" noProof="0">
                          <a:solidFill>
                            <a:schemeClr val="tx2">
                              <a:lumMod val="75000"/>
                            </a:schemeClr>
                          </a:solidFill>
                          <a:latin typeface="+mj-lt"/>
                        </a:rPr>
                        <a:t>Ingresos brutos</a:t>
                      </a:r>
                    </a:p>
                  </a:txBody>
                  <a:tcPr marL="78782" marR="78782" marT="39391" marB="39391" anchor="ctr"/>
                </a:tc>
                <a:tc>
                  <a:txBody>
                    <a:bodyPr/>
                    <a:lstStyle/>
                    <a:p>
                      <a:pPr algn="ctr" rtl="0"/>
                      <a:r>
                        <a:rPr lang="es-ES" sz="1200" b="1" cap="all" spc="200" noProof="0">
                          <a:solidFill>
                            <a:schemeClr val="tx2">
                              <a:lumMod val="75000"/>
                            </a:schemeClr>
                          </a:solidFill>
                          <a:latin typeface="+mj-lt"/>
                        </a:rPr>
                        <a:t>Ingresos netos</a:t>
                      </a:r>
                    </a:p>
                  </a:txBody>
                  <a:tcPr marL="78782" marR="78782" marT="39391" marB="39391" anchor="ctr"/>
                </a:tc>
                <a:extLst>
                  <a:ext uri="{0D108BD9-81ED-4DB2-BD59-A6C34878D82A}">
                    <a16:rowId xmlns:a16="http://schemas.microsoft.com/office/drawing/2014/main" val="3100351803"/>
                  </a:ext>
                </a:extLst>
              </a:tr>
              <a:tr h="512724">
                <a:tc>
                  <a:txBody>
                    <a:bodyPr/>
                    <a:lstStyle/>
                    <a:p>
                      <a:pPr algn="ctr" rtl="0" fontAlgn="base"/>
                      <a:r>
                        <a:rPr lang="es-ES" sz="1200" b="1" spc="100" noProof="0">
                          <a:solidFill>
                            <a:schemeClr val="tx2">
                              <a:lumMod val="75000"/>
                            </a:schemeClr>
                          </a:solidFill>
                          <a:effectLst/>
                          <a:latin typeface="+mj-lt"/>
                        </a:rPr>
                        <a:t>20XX​</a:t>
                      </a:r>
                      <a:endParaRPr lang="es-ES" sz="1200" b="1" i="0" spc="100" baseline="0" noProof="0">
                        <a:solidFill>
                          <a:schemeClr val="tx2">
                            <a:lumMod val="75000"/>
                          </a:schemeClr>
                        </a:solidFill>
                        <a:effectLst/>
                        <a:latin typeface="+mj-lt"/>
                      </a:endParaRPr>
                    </a:p>
                  </a:txBody>
                  <a:tcPr marL="78782" marR="78782" marT="39391" marB="39391" anchor="ctr"/>
                </a:tc>
                <a:tc>
                  <a:txBody>
                    <a:bodyPr/>
                    <a:lstStyle/>
                    <a:p>
                      <a:pPr algn="ctr" rtl="0" fontAlgn="base"/>
                      <a:r>
                        <a:rPr lang="es-ES" sz="1200" b="0" spc="100" noProof="0">
                          <a:solidFill>
                            <a:schemeClr val="accent5">
                              <a:lumMod val="50000"/>
                            </a:schemeClr>
                          </a:solidFill>
                          <a:effectLst/>
                          <a:latin typeface="Seaford" panose="020B0502030303020204" pitchFamily="34" charset="0"/>
                        </a:rPr>
                        <a:t>10​</a:t>
                      </a:r>
                      <a:endParaRPr lang="es-ES" sz="1200" b="0" i="0" spc="100" baseline="0" noProof="0">
                        <a:solidFill>
                          <a:schemeClr val="accent5">
                            <a:lumMod val="50000"/>
                          </a:schemeClr>
                        </a:solidFill>
                        <a:effectLst/>
                        <a:latin typeface="Seaford" panose="020B0502030303020204" pitchFamily="34" charset="0"/>
                      </a:endParaRPr>
                    </a:p>
                  </a:txBody>
                  <a:tcPr anchor="ctr"/>
                </a:tc>
                <a:tc>
                  <a:txBody>
                    <a:bodyPr/>
                    <a:lstStyle/>
                    <a:p>
                      <a:pPr algn="ctr" rtl="0" fontAlgn="base"/>
                      <a:r>
                        <a:rPr lang="es-ES" sz="1200" b="0" spc="100" noProof="0">
                          <a:solidFill>
                            <a:schemeClr val="accent5">
                              <a:lumMod val="50000"/>
                            </a:schemeClr>
                          </a:solidFill>
                          <a:effectLst/>
                          <a:latin typeface="Seaford" panose="020B0502030303020204" pitchFamily="34" charset="0"/>
                        </a:rPr>
                        <a:t>1100​</a:t>
                      </a:r>
                      <a:endParaRPr lang="es-ES" sz="1200" b="0" i="0" spc="100" baseline="0" noProof="0">
                        <a:solidFill>
                          <a:schemeClr val="accent5">
                            <a:lumMod val="50000"/>
                          </a:schemeClr>
                        </a:solidFill>
                        <a:effectLst/>
                        <a:latin typeface="Seaford" panose="020B0502030303020204" pitchFamily="34" charset="0"/>
                      </a:endParaRPr>
                    </a:p>
                  </a:txBody>
                  <a:tcPr anchor="ctr"/>
                </a:tc>
                <a:tc>
                  <a:txBody>
                    <a:bodyPr/>
                    <a:lstStyle/>
                    <a:p>
                      <a:pPr algn="ctr" rtl="0" fontAlgn="base"/>
                      <a:r>
                        <a:rPr lang="es-ES" sz="1200" b="0" spc="100" noProof="0">
                          <a:solidFill>
                            <a:schemeClr val="accent5">
                              <a:lumMod val="50000"/>
                            </a:schemeClr>
                          </a:solidFill>
                          <a:effectLst/>
                          <a:latin typeface="Seaford" panose="020B0502030303020204" pitchFamily="34" charset="0"/>
                        </a:rPr>
                        <a:t>10 000 €</a:t>
                      </a:r>
                      <a:endParaRPr lang="es-ES" sz="1200" b="0" i="0" spc="100" baseline="0" noProof="0">
                        <a:solidFill>
                          <a:schemeClr val="accent5">
                            <a:lumMod val="50000"/>
                          </a:schemeClr>
                        </a:solidFill>
                        <a:effectLst/>
                        <a:latin typeface="Seaford" panose="020B0502030303020204" pitchFamily="34" charset="0"/>
                      </a:endParaRPr>
                    </a:p>
                  </a:txBody>
                  <a:tcPr anchor="ctr"/>
                </a:tc>
                <a:tc>
                  <a:txBody>
                    <a:bodyPr/>
                    <a:lstStyle/>
                    <a:p>
                      <a:pPr algn="ctr" rtl="0" fontAlgn="base"/>
                      <a:r>
                        <a:rPr lang="es-ES" sz="1200" b="0" spc="100" noProof="0">
                          <a:solidFill>
                            <a:schemeClr val="accent5">
                              <a:lumMod val="50000"/>
                            </a:schemeClr>
                          </a:solidFill>
                          <a:effectLst/>
                          <a:latin typeface="Seaford" panose="020B0502030303020204" pitchFamily="34" charset="0"/>
                        </a:rPr>
                        <a:t>7 000 €</a:t>
                      </a:r>
                      <a:endParaRPr lang="es-ES" sz="1200" b="0" i="0" spc="100" baseline="0" noProof="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2801628125"/>
                  </a:ext>
                </a:extLst>
              </a:tr>
              <a:tr h="512724">
                <a:tc>
                  <a:txBody>
                    <a:bodyPr/>
                    <a:lstStyle/>
                    <a:p>
                      <a:pPr algn="ctr" rtl="0" fontAlgn="base"/>
                      <a:r>
                        <a:rPr lang="es-ES" sz="1200" b="1" spc="100" noProof="0">
                          <a:solidFill>
                            <a:schemeClr val="tx2">
                              <a:lumMod val="75000"/>
                            </a:schemeClr>
                          </a:solidFill>
                          <a:effectLst/>
                          <a:latin typeface="+mj-lt"/>
                        </a:rPr>
                        <a:t>20XX​</a:t>
                      </a:r>
                      <a:endParaRPr lang="es-ES" sz="1200" b="1" i="0" spc="100" baseline="0" noProof="0">
                        <a:solidFill>
                          <a:schemeClr val="tx2">
                            <a:lumMod val="75000"/>
                          </a:schemeClr>
                        </a:solidFill>
                        <a:effectLst/>
                        <a:latin typeface="+mj-lt"/>
                      </a:endParaRPr>
                    </a:p>
                  </a:txBody>
                  <a:tcPr marL="78782" marR="78782" marT="39391" marB="39391" anchor="ctr"/>
                </a:tc>
                <a:tc>
                  <a:txBody>
                    <a:bodyPr/>
                    <a:lstStyle/>
                    <a:p>
                      <a:pPr algn="ctr" rtl="0" fontAlgn="base"/>
                      <a:r>
                        <a:rPr lang="es-ES" sz="1200" b="0" spc="100" noProof="0">
                          <a:solidFill>
                            <a:schemeClr val="accent5">
                              <a:lumMod val="50000"/>
                            </a:schemeClr>
                          </a:solidFill>
                          <a:effectLst/>
                          <a:latin typeface="Seaford" panose="020B0502030303020204" pitchFamily="34" charset="0"/>
                        </a:rPr>
                        <a:t>20</a:t>
                      </a:r>
                      <a:endParaRPr lang="es-ES" sz="1200" b="0" i="0" spc="100" baseline="0" noProof="0">
                        <a:solidFill>
                          <a:schemeClr val="accent5">
                            <a:lumMod val="50000"/>
                          </a:schemeClr>
                        </a:solidFill>
                        <a:effectLst/>
                        <a:latin typeface="Seaford" panose="020B0502030303020204" pitchFamily="34" charset="0"/>
                      </a:endParaRPr>
                    </a:p>
                  </a:txBody>
                  <a:tcPr anchor="ctr"/>
                </a:tc>
                <a:tc>
                  <a:txBody>
                    <a:bodyPr/>
                    <a:lstStyle/>
                    <a:p>
                      <a:pPr algn="ctr" rtl="0" fontAlgn="base"/>
                      <a:r>
                        <a:rPr lang="es-ES" sz="1200" b="0" spc="100" noProof="0">
                          <a:solidFill>
                            <a:schemeClr val="accent5">
                              <a:lumMod val="50000"/>
                            </a:schemeClr>
                          </a:solidFill>
                          <a:effectLst/>
                          <a:latin typeface="Seaford" panose="020B0502030303020204" pitchFamily="34" charset="0"/>
                        </a:rPr>
                        <a:t>200</a:t>
                      </a:r>
                      <a:endParaRPr lang="es-ES" sz="1200" b="0" i="0" spc="100" baseline="0" noProof="0">
                        <a:solidFill>
                          <a:schemeClr val="accent5">
                            <a:lumMod val="50000"/>
                          </a:schemeClr>
                        </a:solidFill>
                        <a:effectLst/>
                        <a:latin typeface="Seaford" panose="020B0502030303020204" pitchFamily="34" charset="0"/>
                      </a:endParaRPr>
                    </a:p>
                  </a:txBody>
                  <a:tcPr anchor="ctr"/>
                </a:tc>
                <a:tc>
                  <a:txBody>
                    <a:bodyPr/>
                    <a:lstStyle/>
                    <a:p>
                      <a:pPr algn="ctr" rtl="0" fontAlgn="base"/>
                      <a:r>
                        <a:rPr lang="es-ES" sz="1200" b="0" spc="100" noProof="0">
                          <a:solidFill>
                            <a:schemeClr val="accent5">
                              <a:lumMod val="50000"/>
                            </a:schemeClr>
                          </a:solidFill>
                          <a:effectLst/>
                          <a:latin typeface="Seaford" panose="020B0502030303020204" pitchFamily="34" charset="0"/>
                        </a:rPr>
                        <a:t>20 000 €</a:t>
                      </a:r>
                      <a:endParaRPr lang="es-ES" sz="1200" b="0" i="0" spc="100" baseline="0" noProof="0">
                        <a:solidFill>
                          <a:schemeClr val="accent5">
                            <a:lumMod val="50000"/>
                          </a:schemeClr>
                        </a:solidFill>
                        <a:effectLst/>
                        <a:latin typeface="Seaford" panose="020B0502030303020204" pitchFamily="34" charset="0"/>
                      </a:endParaRPr>
                    </a:p>
                  </a:txBody>
                  <a:tcPr anchor="ctr"/>
                </a:tc>
                <a:tc>
                  <a:txBody>
                    <a:bodyPr/>
                    <a:lstStyle/>
                    <a:p>
                      <a:pPr algn="ctr" rtl="0" fontAlgn="base"/>
                      <a:r>
                        <a:rPr lang="es-ES" sz="1200" b="0" spc="100" noProof="0">
                          <a:solidFill>
                            <a:schemeClr val="accent5">
                              <a:lumMod val="50000"/>
                            </a:schemeClr>
                          </a:solidFill>
                          <a:effectLst/>
                          <a:latin typeface="Seaford" panose="020B0502030303020204" pitchFamily="34" charset="0"/>
                        </a:rPr>
                        <a:t>16 000 €</a:t>
                      </a:r>
                      <a:endParaRPr lang="es-ES" sz="1200" b="0" i="0" spc="100" baseline="0" noProof="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3635382780"/>
                  </a:ext>
                </a:extLst>
              </a:tr>
              <a:tr h="512724">
                <a:tc>
                  <a:txBody>
                    <a:bodyPr/>
                    <a:lstStyle/>
                    <a:p>
                      <a:pPr algn="ctr" rtl="0" fontAlgn="base"/>
                      <a:r>
                        <a:rPr lang="es-ES" sz="1200" b="1" spc="100" noProof="0">
                          <a:solidFill>
                            <a:schemeClr val="tx2">
                              <a:lumMod val="75000"/>
                            </a:schemeClr>
                          </a:solidFill>
                          <a:effectLst/>
                          <a:latin typeface="+mj-lt"/>
                        </a:rPr>
                        <a:t>20XX​</a:t>
                      </a:r>
                      <a:endParaRPr lang="es-ES" sz="1200" b="1" i="0" spc="100" baseline="0" noProof="0">
                        <a:solidFill>
                          <a:schemeClr val="tx2">
                            <a:lumMod val="75000"/>
                          </a:schemeClr>
                        </a:solidFill>
                        <a:effectLst/>
                        <a:latin typeface="+mj-lt"/>
                      </a:endParaRPr>
                    </a:p>
                  </a:txBody>
                  <a:tcPr marL="78782" marR="78782" marT="39391" marB="39391" anchor="ctr"/>
                </a:tc>
                <a:tc>
                  <a:txBody>
                    <a:bodyPr/>
                    <a:lstStyle/>
                    <a:p>
                      <a:pPr algn="ctr" rtl="0" fontAlgn="base"/>
                      <a:r>
                        <a:rPr lang="es-ES" sz="1200" b="0" spc="100" noProof="0">
                          <a:solidFill>
                            <a:schemeClr val="accent5">
                              <a:lumMod val="50000"/>
                            </a:schemeClr>
                          </a:solidFill>
                          <a:effectLst/>
                          <a:latin typeface="Seaford" panose="020B0502030303020204" pitchFamily="34" charset="0"/>
                        </a:rPr>
                        <a:t>30</a:t>
                      </a:r>
                      <a:endParaRPr lang="es-ES" sz="1200" b="0" i="0" spc="100" baseline="0" noProof="0">
                        <a:solidFill>
                          <a:schemeClr val="accent5">
                            <a:lumMod val="50000"/>
                          </a:schemeClr>
                        </a:solidFill>
                        <a:effectLst/>
                        <a:latin typeface="Seaford" panose="020B0502030303020204" pitchFamily="34" charset="0"/>
                      </a:endParaRPr>
                    </a:p>
                  </a:txBody>
                  <a:tcPr anchor="ctr"/>
                </a:tc>
                <a:tc>
                  <a:txBody>
                    <a:bodyPr/>
                    <a:lstStyle/>
                    <a:p>
                      <a:pPr algn="ctr" rtl="0" fontAlgn="base"/>
                      <a:r>
                        <a:rPr lang="es-ES" sz="1200" b="0" spc="100" noProof="0">
                          <a:solidFill>
                            <a:schemeClr val="accent5">
                              <a:lumMod val="50000"/>
                            </a:schemeClr>
                          </a:solidFill>
                          <a:effectLst/>
                          <a:latin typeface="Seaford" panose="020B0502030303020204" pitchFamily="34" charset="0"/>
                        </a:rPr>
                        <a:t>300</a:t>
                      </a:r>
                      <a:endParaRPr lang="es-ES" sz="1200" b="0" i="0" spc="100" baseline="0" noProof="0">
                        <a:solidFill>
                          <a:schemeClr val="accent5">
                            <a:lumMod val="50000"/>
                          </a:schemeClr>
                        </a:solidFill>
                        <a:effectLst/>
                        <a:latin typeface="Seaford" panose="020B0502030303020204" pitchFamily="34" charset="0"/>
                      </a:endParaRPr>
                    </a:p>
                  </a:txBody>
                  <a:tcPr anchor="ctr"/>
                </a:tc>
                <a:tc>
                  <a:txBody>
                    <a:bodyPr/>
                    <a:lstStyle/>
                    <a:p>
                      <a:pPr algn="ctr" rtl="0" fontAlgn="base"/>
                      <a:r>
                        <a:rPr lang="es-ES" sz="1200" b="0" spc="100" noProof="0">
                          <a:solidFill>
                            <a:schemeClr val="accent5">
                              <a:lumMod val="50000"/>
                            </a:schemeClr>
                          </a:solidFill>
                          <a:effectLst/>
                          <a:latin typeface="Seaford" panose="020B0502030303020204" pitchFamily="34" charset="0"/>
                        </a:rPr>
                        <a:t>30 000 €</a:t>
                      </a:r>
                      <a:endParaRPr lang="es-ES" sz="1200" b="0" i="0" spc="100" baseline="0" noProof="0">
                        <a:solidFill>
                          <a:schemeClr val="accent5">
                            <a:lumMod val="50000"/>
                          </a:schemeClr>
                        </a:solidFill>
                        <a:effectLst/>
                        <a:latin typeface="Seaford" panose="020B0502030303020204" pitchFamily="34" charset="0"/>
                      </a:endParaRPr>
                    </a:p>
                  </a:txBody>
                  <a:tcPr anchor="ctr"/>
                </a:tc>
                <a:tc>
                  <a:txBody>
                    <a:bodyPr/>
                    <a:lstStyle/>
                    <a:p>
                      <a:pPr algn="ctr" rtl="0" fontAlgn="base"/>
                      <a:r>
                        <a:rPr lang="es-ES" sz="1200" b="0" spc="100" noProof="0">
                          <a:solidFill>
                            <a:schemeClr val="accent5">
                              <a:lumMod val="50000"/>
                            </a:schemeClr>
                          </a:solidFill>
                          <a:effectLst/>
                          <a:latin typeface="Seaford" panose="020B0502030303020204" pitchFamily="34" charset="0"/>
                        </a:rPr>
                        <a:t>25 000 €</a:t>
                      </a:r>
                      <a:endParaRPr lang="es-ES" sz="1200" b="0" i="0" spc="100" baseline="0" noProof="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2282084003"/>
                  </a:ext>
                </a:extLst>
              </a:tr>
              <a:tr h="512724">
                <a:tc>
                  <a:txBody>
                    <a:bodyPr/>
                    <a:lstStyle/>
                    <a:p>
                      <a:pPr algn="ctr" rtl="0" fontAlgn="base"/>
                      <a:r>
                        <a:rPr lang="es-ES" sz="1200" b="1" spc="100" noProof="0">
                          <a:solidFill>
                            <a:schemeClr val="tx2">
                              <a:lumMod val="75000"/>
                            </a:schemeClr>
                          </a:solidFill>
                          <a:effectLst/>
                          <a:latin typeface="+mj-lt"/>
                        </a:rPr>
                        <a:t>20XX​</a:t>
                      </a:r>
                      <a:endParaRPr lang="es-ES" sz="1200" b="1" i="0" spc="100" baseline="0" noProof="0">
                        <a:solidFill>
                          <a:schemeClr val="tx2">
                            <a:lumMod val="75000"/>
                          </a:schemeClr>
                        </a:solidFill>
                        <a:effectLst/>
                        <a:latin typeface="+mj-lt"/>
                      </a:endParaRPr>
                    </a:p>
                  </a:txBody>
                  <a:tcPr marL="78782" marR="78782" marT="39391" marB="39391" anchor="ctr"/>
                </a:tc>
                <a:tc>
                  <a:txBody>
                    <a:bodyPr/>
                    <a:lstStyle/>
                    <a:p>
                      <a:pPr algn="ctr" rtl="0" fontAlgn="base"/>
                      <a:r>
                        <a:rPr lang="es-ES" sz="1200" b="0" spc="100" noProof="0">
                          <a:solidFill>
                            <a:schemeClr val="accent5">
                              <a:lumMod val="50000"/>
                            </a:schemeClr>
                          </a:solidFill>
                          <a:effectLst/>
                          <a:latin typeface="Seaford" panose="020B0502030303020204" pitchFamily="34" charset="0"/>
                        </a:rPr>
                        <a:t>40​</a:t>
                      </a:r>
                      <a:endParaRPr lang="es-ES" sz="1200" b="0" i="0" spc="100" baseline="0" noProof="0">
                        <a:solidFill>
                          <a:schemeClr val="accent5">
                            <a:lumMod val="50000"/>
                          </a:schemeClr>
                        </a:solidFill>
                        <a:effectLst/>
                        <a:latin typeface="Seaford" panose="020B0502030303020204" pitchFamily="34" charset="0"/>
                      </a:endParaRPr>
                    </a:p>
                  </a:txBody>
                  <a:tcPr anchor="ctr"/>
                </a:tc>
                <a:tc>
                  <a:txBody>
                    <a:bodyPr/>
                    <a:lstStyle/>
                    <a:p>
                      <a:pPr algn="ctr" rtl="0" fontAlgn="base"/>
                      <a:r>
                        <a:rPr lang="es-ES" sz="1200" b="0" spc="100" noProof="0">
                          <a:solidFill>
                            <a:schemeClr val="accent5">
                              <a:lumMod val="50000"/>
                            </a:schemeClr>
                          </a:solidFill>
                          <a:effectLst/>
                          <a:latin typeface="Seaford" panose="020B0502030303020204" pitchFamily="34" charset="0"/>
                        </a:rPr>
                        <a:t>400</a:t>
                      </a:r>
                      <a:endParaRPr lang="es-ES" sz="1200" b="0" i="0" spc="100" baseline="0" noProof="0">
                        <a:solidFill>
                          <a:schemeClr val="accent5">
                            <a:lumMod val="50000"/>
                          </a:schemeClr>
                        </a:solidFill>
                        <a:effectLst/>
                        <a:latin typeface="Seaford" panose="020B0502030303020204" pitchFamily="34" charset="0"/>
                      </a:endParaRPr>
                    </a:p>
                  </a:txBody>
                  <a:tcPr anchor="ctr"/>
                </a:tc>
                <a:tc>
                  <a:txBody>
                    <a:bodyPr/>
                    <a:lstStyle/>
                    <a:p>
                      <a:pPr algn="ctr" rtl="0" fontAlgn="base"/>
                      <a:r>
                        <a:rPr lang="es-ES" sz="1200" b="0" spc="100" noProof="0">
                          <a:solidFill>
                            <a:schemeClr val="accent5">
                              <a:lumMod val="50000"/>
                            </a:schemeClr>
                          </a:solidFill>
                          <a:effectLst/>
                          <a:latin typeface="Seaford" panose="020B0502030303020204" pitchFamily="34" charset="0"/>
                        </a:rPr>
                        <a:t>40 000 €</a:t>
                      </a:r>
                      <a:endParaRPr lang="es-ES" sz="1200" b="0" i="0" spc="100" baseline="0" noProof="0">
                        <a:solidFill>
                          <a:schemeClr val="accent5">
                            <a:lumMod val="50000"/>
                          </a:schemeClr>
                        </a:solidFill>
                        <a:effectLst/>
                        <a:latin typeface="Seaford" panose="020B0502030303020204" pitchFamily="34" charset="0"/>
                      </a:endParaRPr>
                    </a:p>
                  </a:txBody>
                  <a:tcPr anchor="ctr"/>
                </a:tc>
                <a:tc>
                  <a:txBody>
                    <a:bodyPr/>
                    <a:lstStyle/>
                    <a:p>
                      <a:pPr algn="ctr" rtl="0" fontAlgn="base"/>
                      <a:r>
                        <a:rPr lang="es-ES" sz="1200" b="0" spc="100" noProof="0" dirty="0">
                          <a:solidFill>
                            <a:schemeClr val="accent5">
                              <a:lumMod val="50000"/>
                            </a:schemeClr>
                          </a:solidFill>
                          <a:effectLst/>
                          <a:latin typeface="Seaford" panose="020B0502030303020204" pitchFamily="34" charset="0"/>
                        </a:rPr>
                        <a:t>30 000 €</a:t>
                      </a:r>
                      <a:endParaRPr lang="es-ES" sz="1200" b="0" i="0" spc="100" baseline="0" noProof="0" dirty="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1849756459"/>
                  </a:ext>
                </a:extLst>
              </a:tr>
            </a:tbl>
          </a:graphicData>
        </a:graphic>
      </p:graphicFrame>
      <p:graphicFrame>
        <p:nvGraphicFramePr>
          <p:cNvPr id="38" name="Marcador de contenido 37" descr="Gráfico de barras">
            <a:extLst>
              <a:ext uri="{FF2B5EF4-FFF2-40B4-BE49-F238E27FC236}">
                <a16:creationId xmlns:a16="http://schemas.microsoft.com/office/drawing/2014/main" id="{7E762047-458C-49DE-A874-30579A8004B1}"/>
              </a:ext>
            </a:extLst>
          </p:cNvPr>
          <p:cNvGraphicFramePr>
            <a:graphicFrameLocks noGrp="1"/>
          </p:cNvGraphicFramePr>
          <p:nvPr>
            <p:ph sz="quarter" idx="38"/>
            <p:extLst>
              <p:ext uri="{D42A27DB-BD31-4B8C-83A1-F6EECF244321}">
                <p14:modId xmlns:p14="http://schemas.microsoft.com/office/powerpoint/2010/main" val="2468412527"/>
              </p:ext>
            </p:extLst>
          </p:nvPr>
        </p:nvGraphicFramePr>
        <p:xfrm>
          <a:off x="6784975" y="2747963"/>
          <a:ext cx="4500563" cy="3033077"/>
        </p:xfrm>
        <a:graphic>
          <a:graphicData uri="http://schemas.openxmlformats.org/drawingml/2006/chart">
            <c:chart xmlns:c="http://schemas.openxmlformats.org/drawingml/2006/chart" xmlns:r="http://schemas.openxmlformats.org/officeDocument/2006/relationships" r:id="rId3"/>
          </a:graphicData>
        </a:graphic>
      </p:graphicFrame>
      <p:sp>
        <p:nvSpPr>
          <p:cNvPr id="49" name="Título 48">
            <a:extLst>
              <a:ext uri="{FF2B5EF4-FFF2-40B4-BE49-F238E27FC236}">
                <a16:creationId xmlns:a16="http://schemas.microsoft.com/office/drawing/2014/main" id="{1566E1EC-B2A7-4A51-972F-B364AC0BB7EC}"/>
              </a:ext>
            </a:extLst>
          </p:cNvPr>
          <p:cNvSpPr>
            <a:spLocks noGrp="1"/>
          </p:cNvSpPr>
          <p:nvPr>
            <p:ph type="title"/>
          </p:nvPr>
        </p:nvSpPr>
        <p:spPr/>
        <p:txBody>
          <a:bodyPr rtlCol="0">
            <a:normAutofit fontScale="90000"/>
          </a:bodyPr>
          <a:lstStyle/>
          <a:p>
            <a:pPr rtl="0"/>
            <a:r>
              <a:rPr lang="es-ES" dirty="0"/>
              <a:t>Crecimiento</a:t>
            </a:r>
          </a:p>
        </p:txBody>
      </p:sp>
    </p:spTree>
    <p:extLst>
      <p:ext uri="{BB962C8B-B14F-4D97-AF65-F5344CB8AC3E}">
        <p14:creationId xmlns:p14="http://schemas.microsoft.com/office/powerpoint/2010/main" val="39993167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8227771-6931-4829-9487-85B9A3EFA853}"/>
              </a:ext>
            </a:extLst>
          </p:cNvPr>
          <p:cNvSpPr>
            <a:spLocks noGrp="1"/>
          </p:cNvSpPr>
          <p:nvPr>
            <p:ph type="dt" sz="half" idx="10"/>
          </p:nvPr>
        </p:nvSpPr>
        <p:spPr/>
        <p:txBody>
          <a:bodyPr rtlCol="0"/>
          <a:lstStyle/>
          <a:p>
            <a:pPr rtl="0"/>
            <a:r>
              <a:rPr lang="es-ES"/>
              <a:t>03/8/20XX</a:t>
            </a:r>
          </a:p>
        </p:txBody>
      </p:sp>
      <p:sp>
        <p:nvSpPr>
          <p:cNvPr id="3" name="Marcador de pie de página 2">
            <a:extLst>
              <a:ext uri="{FF2B5EF4-FFF2-40B4-BE49-F238E27FC236}">
                <a16:creationId xmlns:a16="http://schemas.microsoft.com/office/drawing/2014/main" id="{1014E736-C54A-452D-8B25-A16073C2B9CA}"/>
              </a:ext>
            </a:extLst>
          </p:cNvPr>
          <p:cNvSpPr>
            <a:spLocks noGrp="1"/>
          </p:cNvSpPr>
          <p:nvPr>
            <p:ph type="ftr" sz="quarter" idx="11"/>
          </p:nvPr>
        </p:nvSpPr>
        <p:spPr/>
        <p:txBody>
          <a:bodyPr rtlCol="0"/>
          <a:lstStyle/>
          <a:p>
            <a:pPr rtl="0"/>
            <a:r>
              <a:rPr lang="es-ES"/>
              <a:t>PRESENTACIÓN DE LANZAMIENTO</a:t>
            </a:r>
          </a:p>
        </p:txBody>
      </p:sp>
      <p:sp>
        <p:nvSpPr>
          <p:cNvPr id="4" name="Marcador de número de diapositiva 3">
            <a:extLst>
              <a:ext uri="{FF2B5EF4-FFF2-40B4-BE49-F238E27FC236}">
                <a16:creationId xmlns:a16="http://schemas.microsoft.com/office/drawing/2014/main" id="{0D2F8115-4311-4DBF-88A0-8C9B56B70ABB}"/>
              </a:ext>
            </a:extLst>
          </p:cNvPr>
          <p:cNvSpPr>
            <a:spLocks noGrp="1"/>
          </p:cNvSpPr>
          <p:nvPr>
            <p:ph type="sldNum" sz="quarter" idx="12"/>
          </p:nvPr>
        </p:nvSpPr>
        <p:spPr/>
        <p:txBody>
          <a:bodyPr rtlCol="0"/>
          <a:lstStyle/>
          <a:p>
            <a:pPr rtl="0"/>
            <a:fld id="{BF860B6F-2FE3-4DE6-9496-980E987E7466}" type="slidenum">
              <a:rPr lang="es-ES" smtClean="0"/>
              <a:pPr rtl="0"/>
              <a:t>18</a:t>
            </a:fld>
            <a:endParaRPr lang="es-ES"/>
          </a:p>
        </p:txBody>
      </p:sp>
      <p:sp>
        <p:nvSpPr>
          <p:cNvPr id="45" name="Marcador de texto 44">
            <a:extLst>
              <a:ext uri="{FF2B5EF4-FFF2-40B4-BE49-F238E27FC236}">
                <a16:creationId xmlns:a16="http://schemas.microsoft.com/office/drawing/2014/main" id="{48D9A497-BF7B-44B0-9021-F37B0F75C455}"/>
              </a:ext>
            </a:extLst>
          </p:cNvPr>
          <p:cNvSpPr>
            <a:spLocks noGrp="1"/>
          </p:cNvSpPr>
          <p:nvPr>
            <p:ph type="body" sz="quarter" idx="17"/>
          </p:nvPr>
        </p:nvSpPr>
        <p:spPr/>
        <p:txBody>
          <a:bodyPr rtlCol="0"/>
          <a:lstStyle/>
          <a:p>
            <a:pPr rtl="0"/>
            <a:r>
              <a:rPr lang="es-ES"/>
              <a:t>Ene</a:t>
            </a:r>
          </a:p>
        </p:txBody>
      </p:sp>
      <p:sp>
        <p:nvSpPr>
          <p:cNvPr id="46" name="Marcador de texto 45">
            <a:extLst>
              <a:ext uri="{FF2B5EF4-FFF2-40B4-BE49-F238E27FC236}">
                <a16:creationId xmlns:a16="http://schemas.microsoft.com/office/drawing/2014/main" id="{78849CBE-BA38-4309-AE32-2967703B8DF9}"/>
              </a:ext>
            </a:extLst>
          </p:cNvPr>
          <p:cNvSpPr>
            <a:spLocks noGrp="1"/>
          </p:cNvSpPr>
          <p:nvPr>
            <p:ph type="body" sz="quarter" idx="18"/>
          </p:nvPr>
        </p:nvSpPr>
        <p:spPr/>
        <p:txBody>
          <a:bodyPr rtlCol="0"/>
          <a:lstStyle/>
          <a:p>
            <a:pPr rtl="0"/>
            <a:r>
              <a:rPr lang="es-ES"/>
              <a:t>Feb</a:t>
            </a:r>
          </a:p>
        </p:txBody>
      </p:sp>
      <p:sp>
        <p:nvSpPr>
          <p:cNvPr id="47" name="Marcador de texto 46">
            <a:extLst>
              <a:ext uri="{FF2B5EF4-FFF2-40B4-BE49-F238E27FC236}">
                <a16:creationId xmlns:a16="http://schemas.microsoft.com/office/drawing/2014/main" id="{210DCAF9-BA33-4B26-9F35-D87F5B8AE0D4}"/>
              </a:ext>
            </a:extLst>
          </p:cNvPr>
          <p:cNvSpPr>
            <a:spLocks noGrp="1"/>
          </p:cNvSpPr>
          <p:nvPr>
            <p:ph type="body" sz="quarter" idx="19"/>
          </p:nvPr>
        </p:nvSpPr>
        <p:spPr/>
        <p:txBody>
          <a:bodyPr rtlCol="0"/>
          <a:lstStyle/>
          <a:p>
            <a:pPr rtl="0"/>
            <a:r>
              <a:rPr lang="es-ES"/>
              <a:t>Mar</a:t>
            </a:r>
          </a:p>
        </p:txBody>
      </p:sp>
      <p:sp>
        <p:nvSpPr>
          <p:cNvPr id="48" name="Marcador de texto 47">
            <a:extLst>
              <a:ext uri="{FF2B5EF4-FFF2-40B4-BE49-F238E27FC236}">
                <a16:creationId xmlns:a16="http://schemas.microsoft.com/office/drawing/2014/main" id="{7E11A923-B627-4893-925F-109C56B5586E}"/>
              </a:ext>
            </a:extLst>
          </p:cNvPr>
          <p:cNvSpPr>
            <a:spLocks noGrp="1"/>
          </p:cNvSpPr>
          <p:nvPr>
            <p:ph type="body" sz="quarter" idx="20"/>
          </p:nvPr>
        </p:nvSpPr>
        <p:spPr/>
        <p:txBody>
          <a:bodyPr rtlCol="0"/>
          <a:lstStyle/>
          <a:p>
            <a:pPr rtl="0"/>
            <a:r>
              <a:rPr lang="es-ES"/>
              <a:t>Abr</a:t>
            </a:r>
          </a:p>
        </p:txBody>
      </p:sp>
      <p:sp>
        <p:nvSpPr>
          <p:cNvPr id="49" name="Marcador de texto 48">
            <a:extLst>
              <a:ext uri="{FF2B5EF4-FFF2-40B4-BE49-F238E27FC236}">
                <a16:creationId xmlns:a16="http://schemas.microsoft.com/office/drawing/2014/main" id="{6BA48EC0-EBAD-424D-B857-1B1C9A3A21D8}"/>
              </a:ext>
            </a:extLst>
          </p:cNvPr>
          <p:cNvSpPr>
            <a:spLocks noGrp="1"/>
          </p:cNvSpPr>
          <p:nvPr>
            <p:ph type="body" sz="quarter" idx="21"/>
          </p:nvPr>
        </p:nvSpPr>
        <p:spPr/>
        <p:txBody>
          <a:bodyPr rtlCol="0"/>
          <a:lstStyle/>
          <a:p>
            <a:pPr rtl="0"/>
            <a:r>
              <a:rPr lang="es-ES"/>
              <a:t>May</a:t>
            </a:r>
          </a:p>
        </p:txBody>
      </p:sp>
      <p:sp>
        <p:nvSpPr>
          <p:cNvPr id="50" name="Marcador de texto 49">
            <a:extLst>
              <a:ext uri="{FF2B5EF4-FFF2-40B4-BE49-F238E27FC236}">
                <a16:creationId xmlns:a16="http://schemas.microsoft.com/office/drawing/2014/main" id="{18AB0EB4-ABD0-44C8-AF9C-86C07480F62D}"/>
              </a:ext>
            </a:extLst>
          </p:cNvPr>
          <p:cNvSpPr>
            <a:spLocks noGrp="1"/>
          </p:cNvSpPr>
          <p:nvPr>
            <p:ph type="body" sz="quarter" idx="22"/>
          </p:nvPr>
        </p:nvSpPr>
        <p:spPr/>
        <p:txBody>
          <a:bodyPr rtlCol="0"/>
          <a:lstStyle/>
          <a:p>
            <a:pPr rtl="0"/>
            <a:r>
              <a:rPr lang="es-ES"/>
              <a:t>Jun</a:t>
            </a:r>
          </a:p>
        </p:txBody>
      </p:sp>
      <p:sp>
        <p:nvSpPr>
          <p:cNvPr id="51" name="Marcador de texto 50">
            <a:extLst>
              <a:ext uri="{FF2B5EF4-FFF2-40B4-BE49-F238E27FC236}">
                <a16:creationId xmlns:a16="http://schemas.microsoft.com/office/drawing/2014/main" id="{34162C5B-62FF-47D6-B817-F247FF6D1F54}"/>
              </a:ext>
            </a:extLst>
          </p:cNvPr>
          <p:cNvSpPr>
            <a:spLocks noGrp="1"/>
          </p:cNvSpPr>
          <p:nvPr>
            <p:ph type="body" sz="quarter" idx="23"/>
          </p:nvPr>
        </p:nvSpPr>
        <p:spPr/>
        <p:txBody>
          <a:bodyPr rtlCol="0"/>
          <a:lstStyle/>
          <a:p>
            <a:pPr rtl="0"/>
            <a:r>
              <a:rPr lang="es-ES"/>
              <a:t>Jul</a:t>
            </a:r>
          </a:p>
        </p:txBody>
      </p:sp>
      <p:sp>
        <p:nvSpPr>
          <p:cNvPr id="52" name="Marcador de texto 51">
            <a:extLst>
              <a:ext uri="{FF2B5EF4-FFF2-40B4-BE49-F238E27FC236}">
                <a16:creationId xmlns:a16="http://schemas.microsoft.com/office/drawing/2014/main" id="{402C550F-542A-4A20-B998-90EC654E5DF3}"/>
              </a:ext>
            </a:extLst>
          </p:cNvPr>
          <p:cNvSpPr>
            <a:spLocks noGrp="1"/>
          </p:cNvSpPr>
          <p:nvPr>
            <p:ph type="body" sz="quarter" idx="24"/>
          </p:nvPr>
        </p:nvSpPr>
        <p:spPr/>
        <p:txBody>
          <a:bodyPr rtlCol="0"/>
          <a:lstStyle/>
          <a:p>
            <a:pPr rtl="0"/>
            <a:r>
              <a:rPr lang="es-ES"/>
              <a:t>Ago</a:t>
            </a:r>
          </a:p>
        </p:txBody>
      </p:sp>
      <p:sp>
        <p:nvSpPr>
          <p:cNvPr id="53" name="Marcador de texto 52">
            <a:extLst>
              <a:ext uri="{FF2B5EF4-FFF2-40B4-BE49-F238E27FC236}">
                <a16:creationId xmlns:a16="http://schemas.microsoft.com/office/drawing/2014/main" id="{31CD40A2-EB53-4B75-9C16-29683A4965D9}"/>
              </a:ext>
            </a:extLst>
          </p:cNvPr>
          <p:cNvSpPr>
            <a:spLocks noGrp="1"/>
          </p:cNvSpPr>
          <p:nvPr>
            <p:ph type="body" sz="quarter" idx="25"/>
          </p:nvPr>
        </p:nvSpPr>
        <p:spPr/>
        <p:txBody>
          <a:bodyPr rtlCol="0"/>
          <a:lstStyle/>
          <a:p>
            <a:pPr rtl="0"/>
            <a:r>
              <a:rPr lang="es-ES"/>
              <a:t>Sep</a:t>
            </a:r>
          </a:p>
        </p:txBody>
      </p:sp>
      <p:sp>
        <p:nvSpPr>
          <p:cNvPr id="54" name="Marcador de texto 53">
            <a:extLst>
              <a:ext uri="{FF2B5EF4-FFF2-40B4-BE49-F238E27FC236}">
                <a16:creationId xmlns:a16="http://schemas.microsoft.com/office/drawing/2014/main" id="{DFBAB31B-8252-4FAD-B1AC-2E9AB1E717A5}"/>
              </a:ext>
            </a:extLst>
          </p:cNvPr>
          <p:cNvSpPr>
            <a:spLocks noGrp="1"/>
          </p:cNvSpPr>
          <p:nvPr>
            <p:ph type="body" sz="quarter" idx="26"/>
          </p:nvPr>
        </p:nvSpPr>
        <p:spPr/>
        <p:txBody>
          <a:bodyPr rtlCol="0"/>
          <a:lstStyle/>
          <a:p>
            <a:pPr rtl="0"/>
            <a:r>
              <a:rPr lang="es-ES"/>
              <a:t>Oct</a:t>
            </a:r>
          </a:p>
        </p:txBody>
      </p:sp>
      <p:sp>
        <p:nvSpPr>
          <p:cNvPr id="55" name="Marcador de texto 54">
            <a:extLst>
              <a:ext uri="{FF2B5EF4-FFF2-40B4-BE49-F238E27FC236}">
                <a16:creationId xmlns:a16="http://schemas.microsoft.com/office/drawing/2014/main" id="{F8B794CC-191E-425E-889A-BB032E7BB36A}"/>
              </a:ext>
            </a:extLst>
          </p:cNvPr>
          <p:cNvSpPr>
            <a:spLocks noGrp="1"/>
          </p:cNvSpPr>
          <p:nvPr>
            <p:ph type="body" sz="quarter" idx="27"/>
          </p:nvPr>
        </p:nvSpPr>
        <p:spPr/>
        <p:txBody>
          <a:bodyPr rtlCol="0"/>
          <a:lstStyle/>
          <a:p>
            <a:pPr rtl="0"/>
            <a:r>
              <a:rPr lang="es-ES"/>
              <a:t>Nov</a:t>
            </a:r>
          </a:p>
        </p:txBody>
      </p:sp>
      <p:sp>
        <p:nvSpPr>
          <p:cNvPr id="56" name="Marcador de texto 55">
            <a:extLst>
              <a:ext uri="{FF2B5EF4-FFF2-40B4-BE49-F238E27FC236}">
                <a16:creationId xmlns:a16="http://schemas.microsoft.com/office/drawing/2014/main" id="{1CDCFB34-6EC6-4EE2-9AD4-6E56BD0199CE}"/>
              </a:ext>
            </a:extLst>
          </p:cNvPr>
          <p:cNvSpPr>
            <a:spLocks noGrp="1"/>
          </p:cNvSpPr>
          <p:nvPr>
            <p:ph type="body" sz="quarter" idx="28"/>
          </p:nvPr>
        </p:nvSpPr>
        <p:spPr/>
        <p:txBody>
          <a:bodyPr rtlCol="0"/>
          <a:lstStyle/>
          <a:p>
            <a:pPr rtl="0"/>
            <a:r>
              <a:rPr lang="es-ES"/>
              <a:t>Dic</a:t>
            </a:r>
          </a:p>
        </p:txBody>
      </p:sp>
      <p:sp>
        <p:nvSpPr>
          <p:cNvPr id="57" name="Marcador de texto 56">
            <a:extLst>
              <a:ext uri="{FF2B5EF4-FFF2-40B4-BE49-F238E27FC236}">
                <a16:creationId xmlns:a16="http://schemas.microsoft.com/office/drawing/2014/main" id="{5E47008C-3AD1-4C4E-90F0-64842A98A130}"/>
              </a:ext>
            </a:extLst>
          </p:cNvPr>
          <p:cNvSpPr>
            <a:spLocks noGrp="1"/>
          </p:cNvSpPr>
          <p:nvPr>
            <p:ph type="body" sz="quarter" idx="29"/>
          </p:nvPr>
        </p:nvSpPr>
        <p:spPr/>
        <p:txBody>
          <a:bodyPr rtlCol="0"/>
          <a:lstStyle/>
          <a:p>
            <a:pPr rtl="0"/>
            <a:r>
              <a:rPr lang="es-ES"/>
              <a:t>Ene</a:t>
            </a:r>
          </a:p>
        </p:txBody>
      </p:sp>
      <p:sp>
        <p:nvSpPr>
          <p:cNvPr id="58" name="Marcador de texto 57">
            <a:extLst>
              <a:ext uri="{FF2B5EF4-FFF2-40B4-BE49-F238E27FC236}">
                <a16:creationId xmlns:a16="http://schemas.microsoft.com/office/drawing/2014/main" id="{983B6BF3-F791-4460-84A5-5581A80398B1}"/>
              </a:ext>
            </a:extLst>
          </p:cNvPr>
          <p:cNvSpPr>
            <a:spLocks noGrp="1"/>
          </p:cNvSpPr>
          <p:nvPr>
            <p:ph type="body" sz="quarter" idx="30"/>
          </p:nvPr>
        </p:nvSpPr>
        <p:spPr/>
        <p:txBody>
          <a:bodyPr rtlCol="0"/>
          <a:lstStyle/>
          <a:p>
            <a:pPr rtl="0"/>
            <a:r>
              <a:rPr lang="es-ES"/>
              <a:t>Feb</a:t>
            </a:r>
          </a:p>
        </p:txBody>
      </p:sp>
      <p:sp>
        <p:nvSpPr>
          <p:cNvPr id="59" name="Marcador de texto 58">
            <a:extLst>
              <a:ext uri="{FF2B5EF4-FFF2-40B4-BE49-F238E27FC236}">
                <a16:creationId xmlns:a16="http://schemas.microsoft.com/office/drawing/2014/main" id="{E3EE2BF6-FA60-4E6D-A026-DD01C9AE9496}"/>
              </a:ext>
            </a:extLst>
          </p:cNvPr>
          <p:cNvSpPr>
            <a:spLocks noGrp="1"/>
          </p:cNvSpPr>
          <p:nvPr>
            <p:ph type="body" sz="quarter" idx="31"/>
          </p:nvPr>
        </p:nvSpPr>
        <p:spPr/>
        <p:txBody>
          <a:bodyPr rtlCol="0"/>
          <a:lstStyle/>
          <a:p>
            <a:pPr rtl="0"/>
            <a:r>
              <a:rPr lang="es-ES"/>
              <a:t>Mar</a:t>
            </a:r>
          </a:p>
        </p:txBody>
      </p:sp>
      <p:sp>
        <p:nvSpPr>
          <p:cNvPr id="60" name="Marcador de texto 59">
            <a:extLst>
              <a:ext uri="{FF2B5EF4-FFF2-40B4-BE49-F238E27FC236}">
                <a16:creationId xmlns:a16="http://schemas.microsoft.com/office/drawing/2014/main" id="{B038B2E9-837D-40CA-8F47-C7023EBFFFE6}"/>
              </a:ext>
            </a:extLst>
          </p:cNvPr>
          <p:cNvSpPr>
            <a:spLocks noGrp="1"/>
          </p:cNvSpPr>
          <p:nvPr>
            <p:ph type="body" sz="quarter" idx="32"/>
          </p:nvPr>
        </p:nvSpPr>
        <p:spPr/>
        <p:txBody>
          <a:bodyPr rtlCol="0"/>
          <a:lstStyle/>
          <a:p>
            <a:pPr rtl="0"/>
            <a:r>
              <a:rPr lang="es-ES"/>
              <a:t>Abr</a:t>
            </a:r>
          </a:p>
        </p:txBody>
      </p:sp>
      <p:sp>
        <p:nvSpPr>
          <p:cNvPr id="61" name="Marcador de texto 60">
            <a:extLst>
              <a:ext uri="{FF2B5EF4-FFF2-40B4-BE49-F238E27FC236}">
                <a16:creationId xmlns:a16="http://schemas.microsoft.com/office/drawing/2014/main" id="{20A3B158-B881-4E99-B8F7-CE9C57BDB489}"/>
              </a:ext>
            </a:extLst>
          </p:cNvPr>
          <p:cNvSpPr>
            <a:spLocks noGrp="1"/>
          </p:cNvSpPr>
          <p:nvPr>
            <p:ph type="body" sz="quarter" idx="33"/>
          </p:nvPr>
        </p:nvSpPr>
        <p:spPr/>
        <p:txBody>
          <a:bodyPr rtlCol="0"/>
          <a:lstStyle/>
          <a:p>
            <a:pPr rtl="0"/>
            <a:r>
              <a:rPr lang="es-ES"/>
              <a:t>May</a:t>
            </a:r>
          </a:p>
        </p:txBody>
      </p:sp>
      <p:sp>
        <p:nvSpPr>
          <p:cNvPr id="62" name="Marcador de texto 61">
            <a:extLst>
              <a:ext uri="{FF2B5EF4-FFF2-40B4-BE49-F238E27FC236}">
                <a16:creationId xmlns:a16="http://schemas.microsoft.com/office/drawing/2014/main" id="{FFF63345-F566-48EC-9BCB-B89BD5BE3C16}"/>
              </a:ext>
            </a:extLst>
          </p:cNvPr>
          <p:cNvSpPr>
            <a:spLocks noGrp="1"/>
          </p:cNvSpPr>
          <p:nvPr>
            <p:ph type="body" sz="quarter" idx="34"/>
          </p:nvPr>
        </p:nvSpPr>
        <p:spPr/>
        <p:txBody>
          <a:bodyPr rtlCol="0"/>
          <a:lstStyle/>
          <a:p>
            <a:pPr rtl="0"/>
            <a:r>
              <a:rPr lang="es-ES"/>
              <a:t>Jun</a:t>
            </a:r>
          </a:p>
        </p:txBody>
      </p:sp>
      <p:sp>
        <p:nvSpPr>
          <p:cNvPr id="63" name="Marcador de texto 62">
            <a:extLst>
              <a:ext uri="{FF2B5EF4-FFF2-40B4-BE49-F238E27FC236}">
                <a16:creationId xmlns:a16="http://schemas.microsoft.com/office/drawing/2014/main" id="{241FDAF1-A29F-47DB-A53E-FEC9D6A8CDDA}"/>
              </a:ext>
            </a:extLst>
          </p:cNvPr>
          <p:cNvSpPr>
            <a:spLocks noGrp="1"/>
          </p:cNvSpPr>
          <p:nvPr>
            <p:ph type="body" sz="quarter" idx="35"/>
          </p:nvPr>
        </p:nvSpPr>
        <p:spPr/>
        <p:txBody>
          <a:bodyPr rtlCol="0"/>
          <a:lstStyle/>
          <a:p>
            <a:pPr rtl="0"/>
            <a:r>
              <a:rPr lang="es-ES"/>
              <a:t>Jul</a:t>
            </a:r>
          </a:p>
        </p:txBody>
      </p:sp>
      <p:sp>
        <p:nvSpPr>
          <p:cNvPr id="64" name="Marcador de texto 63">
            <a:extLst>
              <a:ext uri="{FF2B5EF4-FFF2-40B4-BE49-F238E27FC236}">
                <a16:creationId xmlns:a16="http://schemas.microsoft.com/office/drawing/2014/main" id="{2596B801-B1AE-4F3B-9E54-ED35EA8D405C}"/>
              </a:ext>
            </a:extLst>
          </p:cNvPr>
          <p:cNvSpPr>
            <a:spLocks noGrp="1"/>
          </p:cNvSpPr>
          <p:nvPr>
            <p:ph type="body" sz="quarter" idx="36"/>
          </p:nvPr>
        </p:nvSpPr>
        <p:spPr/>
        <p:txBody>
          <a:bodyPr rtlCol="0"/>
          <a:lstStyle/>
          <a:p>
            <a:pPr rtl="0"/>
            <a:r>
              <a:rPr lang="es-ES"/>
              <a:t>Ago</a:t>
            </a:r>
          </a:p>
        </p:txBody>
      </p:sp>
      <p:sp>
        <p:nvSpPr>
          <p:cNvPr id="65" name="Marcador de texto 64">
            <a:extLst>
              <a:ext uri="{FF2B5EF4-FFF2-40B4-BE49-F238E27FC236}">
                <a16:creationId xmlns:a16="http://schemas.microsoft.com/office/drawing/2014/main" id="{C2EE8BE4-DC95-4D04-8195-9C4CDE8671EF}"/>
              </a:ext>
            </a:extLst>
          </p:cNvPr>
          <p:cNvSpPr>
            <a:spLocks noGrp="1"/>
          </p:cNvSpPr>
          <p:nvPr>
            <p:ph type="body" sz="quarter" idx="37"/>
          </p:nvPr>
        </p:nvSpPr>
        <p:spPr/>
        <p:txBody>
          <a:bodyPr rtlCol="0"/>
          <a:lstStyle/>
          <a:p>
            <a:pPr rtl="0"/>
            <a:r>
              <a:rPr lang="es-ES"/>
              <a:t>Sep</a:t>
            </a:r>
          </a:p>
        </p:txBody>
      </p:sp>
      <p:sp>
        <p:nvSpPr>
          <p:cNvPr id="66" name="Marcador de texto 65">
            <a:extLst>
              <a:ext uri="{FF2B5EF4-FFF2-40B4-BE49-F238E27FC236}">
                <a16:creationId xmlns:a16="http://schemas.microsoft.com/office/drawing/2014/main" id="{20FB149E-5D02-4014-A75A-9AC27158ABB5}"/>
              </a:ext>
            </a:extLst>
          </p:cNvPr>
          <p:cNvSpPr>
            <a:spLocks noGrp="1"/>
          </p:cNvSpPr>
          <p:nvPr>
            <p:ph type="body" sz="quarter" idx="38"/>
          </p:nvPr>
        </p:nvSpPr>
        <p:spPr/>
        <p:txBody>
          <a:bodyPr rtlCol="0"/>
          <a:lstStyle/>
          <a:p>
            <a:pPr rtl="0"/>
            <a:r>
              <a:rPr lang="es-ES"/>
              <a:t>Oct</a:t>
            </a:r>
          </a:p>
        </p:txBody>
      </p:sp>
      <p:sp>
        <p:nvSpPr>
          <p:cNvPr id="67" name="Marcador de texto 66">
            <a:extLst>
              <a:ext uri="{FF2B5EF4-FFF2-40B4-BE49-F238E27FC236}">
                <a16:creationId xmlns:a16="http://schemas.microsoft.com/office/drawing/2014/main" id="{93764DE0-D7E5-48EA-B262-B756750A641E}"/>
              </a:ext>
            </a:extLst>
          </p:cNvPr>
          <p:cNvSpPr>
            <a:spLocks noGrp="1"/>
          </p:cNvSpPr>
          <p:nvPr>
            <p:ph type="body" sz="quarter" idx="39"/>
          </p:nvPr>
        </p:nvSpPr>
        <p:spPr/>
        <p:txBody>
          <a:bodyPr rtlCol="0"/>
          <a:lstStyle/>
          <a:p>
            <a:pPr rtl="0"/>
            <a:r>
              <a:rPr lang="es-ES"/>
              <a:t>Nov</a:t>
            </a:r>
          </a:p>
        </p:txBody>
      </p:sp>
      <p:sp>
        <p:nvSpPr>
          <p:cNvPr id="68" name="Marcador de texto 67">
            <a:extLst>
              <a:ext uri="{FF2B5EF4-FFF2-40B4-BE49-F238E27FC236}">
                <a16:creationId xmlns:a16="http://schemas.microsoft.com/office/drawing/2014/main" id="{DB5D38E8-4E52-4AD7-94F1-C92DFF8069FC}"/>
              </a:ext>
            </a:extLst>
          </p:cNvPr>
          <p:cNvSpPr>
            <a:spLocks noGrp="1"/>
          </p:cNvSpPr>
          <p:nvPr>
            <p:ph type="body" sz="quarter" idx="40"/>
          </p:nvPr>
        </p:nvSpPr>
        <p:spPr/>
        <p:txBody>
          <a:bodyPr rtlCol="0"/>
          <a:lstStyle/>
          <a:p>
            <a:pPr rtl="0"/>
            <a:r>
              <a:rPr lang="es-ES"/>
              <a:t>Dic</a:t>
            </a:r>
          </a:p>
        </p:txBody>
      </p:sp>
      <p:sp>
        <p:nvSpPr>
          <p:cNvPr id="69" name="Marcador de texto 68">
            <a:extLst>
              <a:ext uri="{FF2B5EF4-FFF2-40B4-BE49-F238E27FC236}">
                <a16:creationId xmlns:a16="http://schemas.microsoft.com/office/drawing/2014/main" id="{8E1DE698-315F-427A-8607-93E5C8C02D54}"/>
              </a:ext>
            </a:extLst>
          </p:cNvPr>
          <p:cNvSpPr>
            <a:spLocks noGrp="1"/>
          </p:cNvSpPr>
          <p:nvPr>
            <p:ph type="body" sz="quarter" idx="41"/>
          </p:nvPr>
        </p:nvSpPr>
        <p:spPr/>
        <p:txBody>
          <a:bodyPr rtlCol="0"/>
          <a:lstStyle/>
          <a:p>
            <a:pPr rtl="0"/>
            <a:r>
              <a:rPr lang="es-ES"/>
              <a:t>20XX</a:t>
            </a:r>
          </a:p>
        </p:txBody>
      </p:sp>
      <p:sp>
        <p:nvSpPr>
          <p:cNvPr id="70" name="Marcador de texto 69">
            <a:extLst>
              <a:ext uri="{FF2B5EF4-FFF2-40B4-BE49-F238E27FC236}">
                <a16:creationId xmlns:a16="http://schemas.microsoft.com/office/drawing/2014/main" id="{A4FCB34F-E515-4CEE-A392-9813A5F3074F}"/>
              </a:ext>
            </a:extLst>
          </p:cNvPr>
          <p:cNvSpPr>
            <a:spLocks noGrp="1"/>
          </p:cNvSpPr>
          <p:nvPr>
            <p:ph type="body" sz="quarter" idx="42"/>
          </p:nvPr>
        </p:nvSpPr>
        <p:spPr/>
        <p:txBody>
          <a:bodyPr rtlCol="0"/>
          <a:lstStyle/>
          <a:p>
            <a:pPr rtl="0"/>
            <a:r>
              <a:rPr lang="es-ES"/>
              <a:t>20XX</a:t>
            </a:r>
          </a:p>
        </p:txBody>
      </p:sp>
      <p:sp>
        <p:nvSpPr>
          <p:cNvPr id="71" name="Marcador de texto 70">
            <a:extLst>
              <a:ext uri="{FF2B5EF4-FFF2-40B4-BE49-F238E27FC236}">
                <a16:creationId xmlns:a16="http://schemas.microsoft.com/office/drawing/2014/main" id="{9947C1AC-1A21-4AAC-B2A8-736885C0E342}"/>
              </a:ext>
            </a:extLst>
          </p:cNvPr>
          <p:cNvSpPr>
            <a:spLocks noGrp="1"/>
          </p:cNvSpPr>
          <p:nvPr>
            <p:ph type="body" sz="quarter" idx="43"/>
          </p:nvPr>
        </p:nvSpPr>
        <p:spPr/>
        <p:txBody>
          <a:bodyPr rtlCol="0">
            <a:normAutofit/>
          </a:bodyPr>
          <a:lstStyle/>
          <a:p>
            <a:pPr rtl="0"/>
            <a:r>
              <a:rPr lang="es-ES"/>
              <a:t>Proporcionar voluntarios</a:t>
            </a:r>
          </a:p>
        </p:txBody>
      </p:sp>
      <p:sp>
        <p:nvSpPr>
          <p:cNvPr id="72" name="Marcador de texto 71">
            <a:extLst>
              <a:ext uri="{FF2B5EF4-FFF2-40B4-BE49-F238E27FC236}">
                <a16:creationId xmlns:a16="http://schemas.microsoft.com/office/drawing/2014/main" id="{3CC8BA56-B1EC-4149-8E79-730A963B2EBC}"/>
              </a:ext>
            </a:extLst>
          </p:cNvPr>
          <p:cNvSpPr>
            <a:spLocks noGrp="1"/>
          </p:cNvSpPr>
          <p:nvPr>
            <p:ph type="body" sz="quarter" idx="44"/>
          </p:nvPr>
        </p:nvSpPr>
        <p:spPr/>
        <p:txBody>
          <a:bodyPr rtlCol="0">
            <a:normAutofit/>
          </a:bodyPr>
          <a:lstStyle/>
          <a:p>
            <a:pPr rtl="0"/>
            <a:r>
              <a:rPr lang="es-ES"/>
              <a:t>Hacer grupos de discusión</a:t>
            </a:r>
          </a:p>
        </p:txBody>
      </p:sp>
      <p:sp>
        <p:nvSpPr>
          <p:cNvPr id="73" name="Marcador de texto 72">
            <a:extLst>
              <a:ext uri="{FF2B5EF4-FFF2-40B4-BE49-F238E27FC236}">
                <a16:creationId xmlns:a16="http://schemas.microsoft.com/office/drawing/2014/main" id="{D133910C-A43B-4DB5-B388-370A567275BE}"/>
              </a:ext>
            </a:extLst>
          </p:cNvPr>
          <p:cNvSpPr>
            <a:spLocks noGrp="1"/>
          </p:cNvSpPr>
          <p:nvPr>
            <p:ph type="body" sz="quarter" idx="45"/>
          </p:nvPr>
        </p:nvSpPr>
        <p:spPr/>
        <p:txBody>
          <a:bodyPr rtlCol="0">
            <a:normAutofit/>
          </a:bodyPr>
          <a:lstStyle/>
          <a:p>
            <a:pPr rtl="0"/>
            <a:r>
              <a:rPr lang="es-ES"/>
              <a:t>Recopilación de comentarios</a:t>
            </a:r>
          </a:p>
        </p:txBody>
      </p:sp>
      <p:sp>
        <p:nvSpPr>
          <p:cNvPr id="74" name="Marcador de texto 73">
            <a:extLst>
              <a:ext uri="{FF2B5EF4-FFF2-40B4-BE49-F238E27FC236}">
                <a16:creationId xmlns:a16="http://schemas.microsoft.com/office/drawing/2014/main" id="{682C597E-B402-40D3-871F-EB0A0C4B32E1}"/>
              </a:ext>
            </a:extLst>
          </p:cNvPr>
          <p:cNvSpPr>
            <a:spLocks noGrp="1"/>
          </p:cNvSpPr>
          <p:nvPr>
            <p:ph type="body" sz="quarter" idx="46"/>
          </p:nvPr>
        </p:nvSpPr>
        <p:spPr/>
        <p:txBody>
          <a:bodyPr rtlCol="0"/>
          <a:lstStyle/>
          <a:p>
            <a:pPr rtl="0"/>
            <a:r>
              <a:rPr lang="es-ES"/>
              <a:t>Pedido de prueba</a:t>
            </a:r>
          </a:p>
        </p:txBody>
      </p:sp>
      <p:sp>
        <p:nvSpPr>
          <p:cNvPr id="75" name="Marcador de texto 74">
            <a:extLst>
              <a:ext uri="{FF2B5EF4-FFF2-40B4-BE49-F238E27FC236}">
                <a16:creationId xmlns:a16="http://schemas.microsoft.com/office/drawing/2014/main" id="{40A6C91B-7E29-4AD2-8A1A-B6A27227E262}"/>
              </a:ext>
            </a:extLst>
          </p:cNvPr>
          <p:cNvSpPr>
            <a:spLocks noGrp="1"/>
          </p:cNvSpPr>
          <p:nvPr>
            <p:ph type="body" sz="quarter" idx="47"/>
          </p:nvPr>
        </p:nvSpPr>
        <p:spPr/>
        <p:txBody>
          <a:bodyPr rtlCol="0">
            <a:normAutofit/>
          </a:bodyPr>
          <a:lstStyle/>
          <a:p>
            <a:pPr rtl="0"/>
            <a:r>
              <a:rPr lang="es-ES"/>
              <a:t>Lanzamiento regional</a:t>
            </a:r>
          </a:p>
        </p:txBody>
      </p:sp>
      <p:sp>
        <p:nvSpPr>
          <p:cNvPr id="76" name="Marcador de texto 75">
            <a:extLst>
              <a:ext uri="{FF2B5EF4-FFF2-40B4-BE49-F238E27FC236}">
                <a16:creationId xmlns:a16="http://schemas.microsoft.com/office/drawing/2014/main" id="{1F8D406C-20BB-4092-82DD-112279320B1F}"/>
              </a:ext>
            </a:extLst>
          </p:cNvPr>
          <p:cNvSpPr>
            <a:spLocks noGrp="1"/>
          </p:cNvSpPr>
          <p:nvPr>
            <p:ph type="body" sz="quarter" idx="48"/>
          </p:nvPr>
        </p:nvSpPr>
        <p:spPr/>
        <p:txBody>
          <a:bodyPr rtlCol="0">
            <a:normAutofit/>
          </a:bodyPr>
          <a:lstStyle/>
          <a:p>
            <a:pPr rtl="0"/>
            <a:r>
              <a:rPr lang="es-ES"/>
              <a:t>Entregar a hospitales</a:t>
            </a:r>
          </a:p>
        </p:txBody>
      </p:sp>
      <p:sp>
        <p:nvSpPr>
          <p:cNvPr id="239" name="Título 238">
            <a:extLst>
              <a:ext uri="{FF2B5EF4-FFF2-40B4-BE49-F238E27FC236}">
                <a16:creationId xmlns:a16="http://schemas.microsoft.com/office/drawing/2014/main" id="{20C2B32A-DDA7-44A1-817F-485EA7BBAB62}"/>
              </a:ext>
            </a:extLst>
          </p:cNvPr>
          <p:cNvSpPr>
            <a:spLocks noGrp="1"/>
          </p:cNvSpPr>
          <p:nvPr>
            <p:ph type="title"/>
          </p:nvPr>
        </p:nvSpPr>
        <p:spPr/>
        <p:txBody>
          <a:bodyPr rtlCol="0">
            <a:normAutofit fontScale="90000"/>
          </a:bodyPr>
          <a:lstStyle/>
          <a:p>
            <a:pPr rtl="0"/>
            <a:r>
              <a:rPr lang="es-ES"/>
              <a:t>Plan de acción de dos años</a:t>
            </a:r>
          </a:p>
        </p:txBody>
      </p:sp>
      <p:grpSp>
        <p:nvGrpSpPr>
          <p:cNvPr id="103" name="Grupo 102">
            <a:extLst>
              <a:ext uri="{FF2B5EF4-FFF2-40B4-BE49-F238E27FC236}">
                <a16:creationId xmlns:a16="http://schemas.microsoft.com/office/drawing/2014/main" id="{543CB26E-CEC1-42B1-BFD8-F57499DDA28B}"/>
              </a:ext>
              <a:ext uri="{C183D7F6-B498-43B3-948B-1728B52AA6E4}">
                <adec:decorative xmlns:adec="http://schemas.microsoft.com/office/drawing/2017/decorative" val="1"/>
              </a:ext>
            </a:extLst>
          </p:cNvPr>
          <p:cNvGrpSpPr/>
          <p:nvPr/>
        </p:nvGrpSpPr>
        <p:grpSpPr>
          <a:xfrm>
            <a:off x="2049387" y="2999128"/>
            <a:ext cx="8510121" cy="0"/>
            <a:chOff x="1504814" y="2488864"/>
            <a:chExt cx="8510121" cy="0"/>
          </a:xfrm>
        </p:grpSpPr>
        <p:cxnSp>
          <p:nvCxnSpPr>
            <p:cNvPr id="104" name="Conector recto 103">
              <a:extLst>
                <a:ext uri="{FF2B5EF4-FFF2-40B4-BE49-F238E27FC236}">
                  <a16:creationId xmlns:a16="http://schemas.microsoft.com/office/drawing/2014/main" id="{85507A0E-19D5-402B-BD44-A2E472163DA1}"/>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CF0A8E84-9149-4014-B3AC-124B8C14B42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Conector recto 105">
              <a:extLst>
                <a:ext uri="{FF2B5EF4-FFF2-40B4-BE49-F238E27FC236}">
                  <a16:creationId xmlns:a16="http://schemas.microsoft.com/office/drawing/2014/main" id="{36C27957-1B8B-4382-8AD9-AE1244E072F3}"/>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Conector recto 106">
              <a:extLst>
                <a:ext uri="{FF2B5EF4-FFF2-40B4-BE49-F238E27FC236}">
                  <a16:creationId xmlns:a16="http://schemas.microsoft.com/office/drawing/2014/main" id="{5C012FEE-2762-4F00-AC76-1DC6EDF5128D}"/>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Conector recto 107">
              <a:extLst>
                <a:ext uri="{FF2B5EF4-FFF2-40B4-BE49-F238E27FC236}">
                  <a16:creationId xmlns:a16="http://schemas.microsoft.com/office/drawing/2014/main" id="{6CC02CC7-9331-4D75-97CF-C10722DBBA81}"/>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Conector recto 108">
              <a:extLst>
                <a:ext uri="{FF2B5EF4-FFF2-40B4-BE49-F238E27FC236}">
                  <a16:creationId xmlns:a16="http://schemas.microsoft.com/office/drawing/2014/main" id="{E25CD134-D14F-42B9-A055-E11BFBA0C136}"/>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Conector recto 109">
              <a:extLst>
                <a:ext uri="{FF2B5EF4-FFF2-40B4-BE49-F238E27FC236}">
                  <a16:creationId xmlns:a16="http://schemas.microsoft.com/office/drawing/2014/main" id="{5811BD3D-143E-4DE0-BF8E-6360B450706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Conector recto 110">
              <a:extLst>
                <a:ext uri="{FF2B5EF4-FFF2-40B4-BE49-F238E27FC236}">
                  <a16:creationId xmlns:a16="http://schemas.microsoft.com/office/drawing/2014/main" id="{446848AE-89CD-4016-A641-6F0C2B941E80}"/>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Conector recto 111">
              <a:extLst>
                <a:ext uri="{FF2B5EF4-FFF2-40B4-BE49-F238E27FC236}">
                  <a16:creationId xmlns:a16="http://schemas.microsoft.com/office/drawing/2014/main" id="{A60E2804-5C00-4E6F-958C-EF9A5C6D166D}"/>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Conector recto 112">
              <a:extLst>
                <a:ext uri="{FF2B5EF4-FFF2-40B4-BE49-F238E27FC236}">
                  <a16:creationId xmlns:a16="http://schemas.microsoft.com/office/drawing/2014/main" id="{885BC663-DAD2-4546-99F7-32CFBEAFB588}"/>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Conector recto 113">
              <a:extLst>
                <a:ext uri="{FF2B5EF4-FFF2-40B4-BE49-F238E27FC236}">
                  <a16:creationId xmlns:a16="http://schemas.microsoft.com/office/drawing/2014/main" id="{EBF374C2-BA26-4C96-9353-36D26FA768EE}"/>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15" name="Grupo 114">
            <a:extLst>
              <a:ext uri="{FF2B5EF4-FFF2-40B4-BE49-F238E27FC236}">
                <a16:creationId xmlns:a16="http://schemas.microsoft.com/office/drawing/2014/main" id="{A786ABE4-B37E-45F2-8F5D-7C4C5AAC9AEE}"/>
              </a:ext>
              <a:ext uri="{C183D7F6-B498-43B3-948B-1728B52AA6E4}">
                <adec:decorative xmlns:adec="http://schemas.microsoft.com/office/drawing/2017/decorative" val="1"/>
              </a:ext>
            </a:extLst>
          </p:cNvPr>
          <p:cNvGrpSpPr/>
          <p:nvPr/>
        </p:nvGrpSpPr>
        <p:grpSpPr>
          <a:xfrm>
            <a:off x="1872910" y="2903401"/>
            <a:ext cx="8858463" cy="174171"/>
            <a:chOff x="1835966" y="4162015"/>
            <a:chExt cx="8858463" cy="174171"/>
          </a:xfrm>
        </p:grpSpPr>
        <p:sp>
          <p:nvSpPr>
            <p:cNvPr id="116" name="Elipse 234">
              <a:extLst>
                <a:ext uri="{FF2B5EF4-FFF2-40B4-BE49-F238E27FC236}">
                  <a16:creationId xmlns:a16="http://schemas.microsoft.com/office/drawing/2014/main" id="{BB7DB3CE-1F30-44E2-A8A6-2449B5AE340C}"/>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17" name="Elipse 236">
              <a:extLst>
                <a:ext uri="{FF2B5EF4-FFF2-40B4-BE49-F238E27FC236}">
                  <a16:creationId xmlns:a16="http://schemas.microsoft.com/office/drawing/2014/main" id="{792E8414-044B-4D11-ABF4-C64860DA2787}"/>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18" name="Elipse 238">
              <a:extLst>
                <a:ext uri="{FF2B5EF4-FFF2-40B4-BE49-F238E27FC236}">
                  <a16:creationId xmlns:a16="http://schemas.microsoft.com/office/drawing/2014/main" id="{01E1C7AD-1630-4620-BCA1-3DA99D0E1030}"/>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19" name="Elipse 240">
              <a:extLst>
                <a:ext uri="{FF2B5EF4-FFF2-40B4-BE49-F238E27FC236}">
                  <a16:creationId xmlns:a16="http://schemas.microsoft.com/office/drawing/2014/main" id="{BCC2148A-83BE-4890-AD81-6A2C096AC2BD}"/>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20" name="Elipse 242">
              <a:extLst>
                <a:ext uri="{FF2B5EF4-FFF2-40B4-BE49-F238E27FC236}">
                  <a16:creationId xmlns:a16="http://schemas.microsoft.com/office/drawing/2014/main" id="{5F34C04B-AE8F-4043-95AE-AA2856D7EF46}"/>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21" name="Elipse 244">
              <a:extLst>
                <a:ext uri="{FF2B5EF4-FFF2-40B4-BE49-F238E27FC236}">
                  <a16:creationId xmlns:a16="http://schemas.microsoft.com/office/drawing/2014/main" id="{1728C29F-4DEE-423A-AB94-1A4B7B65F2D7}"/>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22" name="Elipse 246">
              <a:extLst>
                <a:ext uri="{FF2B5EF4-FFF2-40B4-BE49-F238E27FC236}">
                  <a16:creationId xmlns:a16="http://schemas.microsoft.com/office/drawing/2014/main" id="{0CC10595-486F-46CE-880F-5163C9E6ECB3}"/>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23" name="Elipse 248">
              <a:extLst>
                <a:ext uri="{FF2B5EF4-FFF2-40B4-BE49-F238E27FC236}">
                  <a16:creationId xmlns:a16="http://schemas.microsoft.com/office/drawing/2014/main" id="{932E3893-D078-4D1B-BDFB-9A9DD137F3BA}"/>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24" name="Elipse 250">
              <a:extLst>
                <a:ext uri="{FF2B5EF4-FFF2-40B4-BE49-F238E27FC236}">
                  <a16:creationId xmlns:a16="http://schemas.microsoft.com/office/drawing/2014/main" id="{95D1B873-99B5-486B-8650-C357F2BF3812}"/>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25" name="Elipse 252">
              <a:extLst>
                <a:ext uri="{FF2B5EF4-FFF2-40B4-BE49-F238E27FC236}">
                  <a16:creationId xmlns:a16="http://schemas.microsoft.com/office/drawing/2014/main" id="{F752122A-7CF8-420A-A31C-0EBD2639E98F}"/>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26" name="Elipse 254">
              <a:extLst>
                <a:ext uri="{FF2B5EF4-FFF2-40B4-BE49-F238E27FC236}">
                  <a16:creationId xmlns:a16="http://schemas.microsoft.com/office/drawing/2014/main" id="{FD6060F3-3D2B-451B-8D5F-1786C491EDE2}"/>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27" name="Elipse 256">
              <a:extLst>
                <a:ext uri="{FF2B5EF4-FFF2-40B4-BE49-F238E27FC236}">
                  <a16:creationId xmlns:a16="http://schemas.microsoft.com/office/drawing/2014/main" id="{A9E7E945-5B46-4F59-8F73-D48A17F69443}"/>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grpSp>
        <p:nvGrpSpPr>
          <p:cNvPr id="38" name="Grupo 37">
            <a:extLst>
              <a:ext uri="{FF2B5EF4-FFF2-40B4-BE49-F238E27FC236}">
                <a16:creationId xmlns:a16="http://schemas.microsoft.com/office/drawing/2014/main" id="{AA899FFE-076A-40FC-B631-5B66EF19795D}"/>
              </a:ext>
              <a:ext uri="{C183D7F6-B498-43B3-948B-1728B52AA6E4}">
                <adec:decorative xmlns:adec="http://schemas.microsoft.com/office/drawing/2017/decorative" val="1"/>
              </a:ext>
            </a:extLst>
          </p:cNvPr>
          <p:cNvGrpSpPr/>
          <p:nvPr/>
        </p:nvGrpSpPr>
        <p:grpSpPr>
          <a:xfrm>
            <a:off x="2749477" y="4411918"/>
            <a:ext cx="7895340" cy="344415"/>
            <a:chOff x="2749477" y="4411918"/>
            <a:chExt cx="7895340" cy="344415"/>
          </a:xfrm>
        </p:grpSpPr>
        <p:cxnSp>
          <p:nvCxnSpPr>
            <p:cNvPr id="39" name="Conector recto 38">
              <a:extLst>
                <a:ext uri="{FF2B5EF4-FFF2-40B4-BE49-F238E27FC236}">
                  <a16:creationId xmlns:a16="http://schemas.microsoft.com/office/drawing/2014/main" id="{76797A2C-006C-46A3-9455-22B5AF7DE9B6}"/>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4A9A229B-BB21-44E2-8144-F1A7737D7D5F}"/>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15F01EFA-F955-442E-9C11-6BC1F536ECCC}"/>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2" name="Grupo 41">
            <a:extLst>
              <a:ext uri="{FF2B5EF4-FFF2-40B4-BE49-F238E27FC236}">
                <a16:creationId xmlns:a16="http://schemas.microsoft.com/office/drawing/2014/main" id="{8AC390FF-17C3-4654-8DFC-8A42E5B056E5}"/>
              </a:ext>
              <a:ext uri="{C183D7F6-B498-43B3-948B-1728B52AA6E4}">
                <adec:decorative xmlns:adec="http://schemas.microsoft.com/office/drawing/2017/decorative" val="1"/>
              </a:ext>
            </a:extLst>
          </p:cNvPr>
          <p:cNvGrpSpPr/>
          <p:nvPr/>
        </p:nvGrpSpPr>
        <p:grpSpPr>
          <a:xfrm>
            <a:off x="2750737" y="2675138"/>
            <a:ext cx="6313957" cy="344415"/>
            <a:chOff x="2750737" y="2675138"/>
            <a:chExt cx="6313957" cy="344415"/>
          </a:xfrm>
        </p:grpSpPr>
        <p:cxnSp>
          <p:nvCxnSpPr>
            <p:cNvPr id="43" name="Conector recto 42">
              <a:extLst>
                <a:ext uri="{FF2B5EF4-FFF2-40B4-BE49-F238E27FC236}">
                  <a16:creationId xmlns:a16="http://schemas.microsoft.com/office/drawing/2014/main" id="{AD5C6584-CB4B-4425-BA19-FF20E4E89C70}"/>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46FE0302-BE0A-4917-A64C-2F67EB9A2DD1}"/>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Conector recto 76">
              <a:extLst>
                <a:ext uri="{FF2B5EF4-FFF2-40B4-BE49-F238E27FC236}">
                  <a16:creationId xmlns:a16="http://schemas.microsoft.com/office/drawing/2014/main" id="{3E22871C-55F4-49C5-9209-01CD6892A234}"/>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upo 77">
            <a:extLst>
              <a:ext uri="{FF2B5EF4-FFF2-40B4-BE49-F238E27FC236}">
                <a16:creationId xmlns:a16="http://schemas.microsoft.com/office/drawing/2014/main" id="{77AA2709-E2DF-4073-9240-0310E49F0E3F}"/>
              </a:ext>
              <a:ext uri="{C183D7F6-B498-43B3-948B-1728B52AA6E4}">
                <adec:decorative xmlns:adec="http://schemas.microsoft.com/office/drawing/2017/decorative" val="1"/>
              </a:ext>
            </a:extLst>
          </p:cNvPr>
          <p:cNvGrpSpPr/>
          <p:nvPr/>
        </p:nvGrpSpPr>
        <p:grpSpPr>
          <a:xfrm>
            <a:off x="2047081" y="4694680"/>
            <a:ext cx="8510121" cy="0"/>
            <a:chOff x="1504814" y="2488864"/>
            <a:chExt cx="8510121" cy="0"/>
          </a:xfrm>
        </p:grpSpPr>
        <p:cxnSp>
          <p:nvCxnSpPr>
            <p:cNvPr id="79" name="Conector recto 78">
              <a:extLst>
                <a:ext uri="{FF2B5EF4-FFF2-40B4-BE49-F238E27FC236}">
                  <a16:creationId xmlns:a16="http://schemas.microsoft.com/office/drawing/2014/main" id="{F3563D7F-8827-4268-90EC-699C9868AAE8}"/>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Conector recto 79">
              <a:extLst>
                <a:ext uri="{FF2B5EF4-FFF2-40B4-BE49-F238E27FC236}">
                  <a16:creationId xmlns:a16="http://schemas.microsoft.com/office/drawing/2014/main" id="{3CCD75BD-F32B-4639-AD76-0FCE6CDE302E}"/>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Conector recto 80">
              <a:extLst>
                <a:ext uri="{FF2B5EF4-FFF2-40B4-BE49-F238E27FC236}">
                  <a16:creationId xmlns:a16="http://schemas.microsoft.com/office/drawing/2014/main" id="{2E473BCE-F933-45A7-AE3E-455153208888}"/>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Conector recto 81">
              <a:extLst>
                <a:ext uri="{FF2B5EF4-FFF2-40B4-BE49-F238E27FC236}">
                  <a16:creationId xmlns:a16="http://schemas.microsoft.com/office/drawing/2014/main" id="{5D295C70-2616-4BE7-AFC6-DFBB0449DFEF}"/>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Conector recto 82">
              <a:extLst>
                <a:ext uri="{FF2B5EF4-FFF2-40B4-BE49-F238E27FC236}">
                  <a16:creationId xmlns:a16="http://schemas.microsoft.com/office/drawing/2014/main" id="{F4C75960-6F07-4A00-AF65-3604AEDFB248}"/>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Conector recto 83">
              <a:extLst>
                <a:ext uri="{FF2B5EF4-FFF2-40B4-BE49-F238E27FC236}">
                  <a16:creationId xmlns:a16="http://schemas.microsoft.com/office/drawing/2014/main" id="{DDA5BCD3-3B54-421C-BCDE-537E2EE450A6}"/>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Conector recto 84">
              <a:extLst>
                <a:ext uri="{FF2B5EF4-FFF2-40B4-BE49-F238E27FC236}">
                  <a16:creationId xmlns:a16="http://schemas.microsoft.com/office/drawing/2014/main" id="{442ED791-E85D-4F4F-A079-1B2340E093AB}"/>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55692CC8-388F-42CD-BA01-87F70B113343}"/>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Conector recto 86">
              <a:extLst>
                <a:ext uri="{FF2B5EF4-FFF2-40B4-BE49-F238E27FC236}">
                  <a16:creationId xmlns:a16="http://schemas.microsoft.com/office/drawing/2014/main" id="{5779C220-A612-4C64-BA15-EE86F6F7FF9F}"/>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6F136CFD-DB6B-4835-AB32-D1826774CD7A}"/>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Conector recto 88">
              <a:extLst>
                <a:ext uri="{FF2B5EF4-FFF2-40B4-BE49-F238E27FC236}">
                  <a16:creationId xmlns:a16="http://schemas.microsoft.com/office/drawing/2014/main" id="{B15BB495-14FA-435E-ADE2-7FB5AA0960DC}"/>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0" name="Grupo 89">
            <a:extLst>
              <a:ext uri="{FF2B5EF4-FFF2-40B4-BE49-F238E27FC236}">
                <a16:creationId xmlns:a16="http://schemas.microsoft.com/office/drawing/2014/main" id="{1C4091D7-8930-414F-87C8-3E306D263AEE}"/>
              </a:ext>
              <a:ext uri="{C183D7F6-B498-43B3-948B-1728B52AA6E4}">
                <adec:decorative xmlns:adec="http://schemas.microsoft.com/office/drawing/2017/decorative" val="1"/>
              </a:ext>
            </a:extLst>
          </p:cNvPr>
          <p:cNvGrpSpPr/>
          <p:nvPr/>
        </p:nvGrpSpPr>
        <p:grpSpPr>
          <a:xfrm>
            <a:off x="1872910" y="4599626"/>
            <a:ext cx="8858463" cy="174171"/>
            <a:chOff x="1835966" y="4162015"/>
            <a:chExt cx="8858463" cy="174171"/>
          </a:xfrm>
        </p:grpSpPr>
        <p:sp>
          <p:nvSpPr>
            <p:cNvPr id="91" name="Elipse 234">
              <a:extLst>
                <a:ext uri="{FF2B5EF4-FFF2-40B4-BE49-F238E27FC236}">
                  <a16:creationId xmlns:a16="http://schemas.microsoft.com/office/drawing/2014/main" id="{DE99BD70-B22A-4512-95C6-D036BD60C41E}"/>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2" name="Elipse 236">
              <a:extLst>
                <a:ext uri="{FF2B5EF4-FFF2-40B4-BE49-F238E27FC236}">
                  <a16:creationId xmlns:a16="http://schemas.microsoft.com/office/drawing/2014/main" id="{B1A3DC00-645B-445A-96D7-37B1F48B6A28}"/>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3" name="Elipse 238">
              <a:extLst>
                <a:ext uri="{FF2B5EF4-FFF2-40B4-BE49-F238E27FC236}">
                  <a16:creationId xmlns:a16="http://schemas.microsoft.com/office/drawing/2014/main" id="{E137138B-B45C-485A-A79E-784DFC48D53E}"/>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4" name="Elipse 240">
              <a:extLst>
                <a:ext uri="{FF2B5EF4-FFF2-40B4-BE49-F238E27FC236}">
                  <a16:creationId xmlns:a16="http://schemas.microsoft.com/office/drawing/2014/main" id="{3AC2A91C-205F-4847-B550-21C01641F9E9}"/>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5" name="Elipse 242">
              <a:extLst>
                <a:ext uri="{FF2B5EF4-FFF2-40B4-BE49-F238E27FC236}">
                  <a16:creationId xmlns:a16="http://schemas.microsoft.com/office/drawing/2014/main" id="{465BE634-14E3-4566-A60C-DBF0C96C315F}"/>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6" name="Elipse 244">
              <a:extLst>
                <a:ext uri="{FF2B5EF4-FFF2-40B4-BE49-F238E27FC236}">
                  <a16:creationId xmlns:a16="http://schemas.microsoft.com/office/drawing/2014/main" id="{96AFB552-F8FF-44B4-8EBB-39C0457EC1AC}"/>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7" name="Elipse 246">
              <a:extLst>
                <a:ext uri="{FF2B5EF4-FFF2-40B4-BE49-F238E27FC236}">
                  <a16:creationId xmlns:a16="http://schemas.microsoft.com/office/drawing/2014/main" id="{EFBDAFF1-80C9-4258-BE81-D66CE95AF20B}"/>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4"/>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8" name="Elipse 248">
              <a:extLst>
                <a:ext uri="{FF2B5EF4-FFF2-40B4-BE49-F238E27FC236}">
                  <a16:creationId xmlns:a16="http://schemas.microsoft.com/office/drawing/2014/main" id="{6CAC3C6B-0DC0-42A8-A0F6-5DE8D3CD8E7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9" name="Elipse 250">
              <a:extLst>
                <a:ext uri="{FF2B5EF4-FFF2-40B4-BE49-F238E27FC236}">
                  <a16:creationId xmlns:a16="http://schemas.microsoft.com/office/drawing/2014/main" id="{BD4E23F3-6767-48BC-9DDD-56352C37825C}"/>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00" name="Elipse 252">
              <a:extLst>
                <a:ext uri="{FF2B5EF4-FFF2-40B4-BE49-F238E27FC236}">
                  <a16:creationId xmlns:a16="http://schemas.microsoft.com/office/drawing/2014/main" id="{4ED51602-81E7-4BE6-90A2-0A453C234258}"/>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01" name="Elipse 254">
              <a:extLst>
                <a:ext uri="{FF2B5EF4-FFF2-40B4-BE49-F238E27FC236}">
                  <a16:creationId xmlns:a16="http://schemas.microsoft.com/office/drawing/2014/main" id="{61A53BCB-2442-44E7-8C24-A5715EC37279}"/>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02" name="Elipse 256">
              <a:extLst>
                <a:ext uri="{FF2B5EF4-FFF2-40B4-BE49-F238E27FC236}">
                  <a16:creationId xmlns:a16="http://schemas.microsoft.com/office/drawing/2014/main" id="{64E53F16-D265-4F25-A9AC-C82E3D17CB73}"/>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Tree>
    <p:extLst>
      <p:ext uri="{BB962C8B-B14F-4D97-AF65-F5344CB8AC3E}">
        <p14:creationId xmlns:p14="http://schemas.microsoft.com/office/powerpoint/2010/main" val="22809804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DCD5BD7-2194-41D8-924E-B7735948C95F}"/>
              </a:ext>
            </a:extLst>
          </p:cNvPr>
          <p:cNvSpPr>
            <a:spLocks noGrp="1"/>
          </p:cNvSpPr>
          <p:nvPr>
            <p:ph type="dt" sz="half" idx="10"/>
          </p:nvPr>
        </p:nvSpPr>
        <p:spPr/>
        <p:txBody>
          <a:bodyPr rtlCol="0"/>
          <a:lstStyle/>
          <a:p>
            <a:pPr rtl="0"/>
            <a:r>
              <a:rPr lang="es-ES"/>
              <a:t>03/8/20XX</a:t>
            </a:r>
          </a:p>
        </p:txBody>
      </p:sp>
      <p:sp>
        <p:nvSpPr>
          <p:cNvPr id="3" name="Marcador de pie de página 2">
            <a:extLst>
              <a:ext uri="{FF2B5EF4-FFF2-40B4-BE49-F238E27FC236}">
                <a16:creationId xmlns:a16="http://schemas.microsoft.com/office/drawing/2014/main" id="{7C821002-DE40-4F4D-AA04-D8F7F4AE3858}"/>
              </a:ext>
            </a:extLst>
          </p:cNvPr>
          <p:cNvSpPr>
            <a:spLocks noGrp="1"/>
          </p:cNvSpPr>
          <p:nvPr>
            <p:ph type="ftr" sz="quarter" idx="11"/>
          </p:nvPr>
        </p:nvSpPr>
        <p:spPr/>
        <p:txBody>
          <a:bodyPr rtlCol="0"/>
          <a:lstStyle/>
          <a:p>
            <a:pPr rtl="0"/>
            <a:r>
              <a:rPr lang="es-ES"/>
              <a:t>PRESENTACIÓN DE LANZAMIENTO</a:t>
            </a:r>
          </a:p>
        </p:txBody>
      </p:sp>
      <p:sp>
        <p:nvSpPr>
          <p:cNvPr id="4" name="Marcador de número de diapositiva 3">
            <a:extLst>
              <a:ext uri="{FF2B5EF4-FFF2-40B4-BE49-F238E27FC236}">
                <a16:creationId xmlns:a16="http://schemas.microsoft.com/office/drawing/2014/main" id="{F84BDC9A-FBF6-43FE-9122-F7A91DC87A3F}"/>
              </a:ext>
            </a:extLst>
          </p:cNvPr>
          <p:cNvSpPr>
            <a:spLocks noGrp="1"/>
          </p:cNvSpPr>
          <p:nvPr>
            <p:ph type="sldNum" sz="quarter" idx="12"/>
          </p:nvPr>
        </p:nvSpPr>
        <p:spPr/>
        <p:txBody>
          <a:bodyPr rtlCol="0"/>
          <a:lstStyle/>
          <a:p>
            <a:pPr rtl="0"/>
            <a:fld id="{BF860B6F-2FE3-4DE6-9496-980E987E7466}" type="slidenum">
              <a:rPr lang="es-ES" smtClean="0"/>
              <a:pPr rtl="0"/>
              <a:t>19</a:t>
            </a:fld>
            <a:endParaRPr lang="es-ES"/>
          </a:p>
        </p:txBody>
      </p:sp>
      <p:sp>
        <p:nvSpPr>
          <p:cNvPr id="18" name="Título 17">
            <a:extLst>
              <a:ext uri="{FF2B5EF4-FFF2-40B4-BE49-F238E27FC236}">
                <a16:creationId xmlns:a16="http://schemas.microsoft.com/office/drawing/2014/main" id="{DA2EE157-139C-422D-88A0-3E908DC6BA04}"/>
              </a:ext>
            </a:extLst>
          </p:cNvPr>
          <p:cNvSpPr>
            <a:spLocks noGrp="1"/>
          </p:cNvSpPr>
          <p:nvPr>
            <p:ph type="title"/>
          </p:nvPr>
        </p:nvSpPr>
        <p:spPr/>
        <p:txBody>
          <a:bodyPr rtlCol="0"/>
          <a:lstStyle/>
          <a:p>
            <a:pPr rtl="0"/>
            <a:r>
              <a:rPr lang="es-ES"/>
              <a:t>Finanzas</a:t>
            </a:r>
          </a:p>
        </p:txBody>
      </p:sp>
      <p:graphicFrame>
        <p:nvGraphicFramePr>
          <p:cNvPr id="5" name="Tabla 4">
            <a:extLst>
              <a:ext uri="{FF2B5EF4-FFF2-40B4-BE49-F238E27FC236}">
                <a16:creationId xmlns:a16="http://schemas.microsoft.com/office/drawing/2014/main" id="{40EC84A2-A604-4E08-ACCD-4FB04FBD076F}"/>
              </a:ext>
            </a:extLst>
          </p:cNvPr>
          <p:cNvGraphicFramePr>
            <a:graphicFrameLocks noGrp="1"/>
          </p:cNvGraphicFramePr>
          <p:nvPr>
            <p:extLst>
              <p:ext uri="{D42A27DB-BD31-4B8C-83A1-F6EECF244321}">
                <p14:modId xmlns:p14="http://schemas.microsoft.com/office/powerpoint/2010/main" val="1621394383"/>
              </p:ext>
            </p:extLst>
          </p:nvPr>
        </p:nvGraphicFramePr>
        <p:xfrm>
          <a:off x="933255" y="466725"/>
          <a:ext cx="7503028" cy="5924551"/>
        </p:xfrm>
        <a:graphic>
          <a:graphicData uri="http://schemas.openxmlformats.org/drawingml/2006/table">
            <a:tbl>
              <a:tblPr firstRow="1" bandRow="1">
                <a:tableStyleId>{1E171933-4619-4E11-9A3F-F7608DF75F80}</a:tableStyleId>
              </a:tblPr>
              <a:tblGrid>
                <a:gridCol w="2423757">
                  <a:extLst>
                    <a:ext uri="{9D8B030D-6E8A-4147-A177-3AD203B41FA5}">
                      <a16:colId xmlns:a16="http://schemas.microsoft.com/office/drawing/2014/main" val="1517755082"/>
                    </a:ext>
                  </a:extLst>
                </a:gridCol>
                <a:gridCol w="1535369">
                  <a:extLst>
                    <a:ext uri="{9D8B030D-6E8A-4147-A177-3AD203B41FA5}">
                      <a16:colId xmlns:a16="http://schemas.microsoft.com/office/drawing/2014/main" val="2446386500"/>
                    </a:ext>
                  </a:extLst>
                </a:gridCol>
                <a:gridCol w="1545026">
                  <a:extLst>
                    <a:ext uri="{9D8B030D-6E8A-4147-A177-3AD203B41FA5}">
                      <a16:colId xmlns:a16="http://schemas.microsoft.com/office/drawing/2014/main" val="3308918160"/>
                    </a:ext>
                  </a:extLst>
                </a:gridCol>
                <a:gridCol w="1390523">
                  <a:extLst>
                    <a:ext uri="{9D8B030D-6E8A-4147-A177-3AD203B41FA5}">
                      <a16:colId xmlns:a16="http://schemas.microsoft.com/office/drawing/2014/main" val="1854486728"/>
                    </a:ext>
                  </a:extLst>
                </a:gridCol>
                <a:gridCol w="608353">
                  <a:extLst>
                    <a:ext uri="{9D8B030D-6E8A-4147-A177-3AD203B41FA5}">
                      <a16:colId xmlns:a16="http://schemas.microsoft.com/office/drawing/2014/main" val="1808496511"/>
                    </a:ext>
                  </a:extLst>
                </a:gridCol>
              </a:tblGrid>
              <a:tr h="517162">
                <a:tc>
                  <a:txBody>
                    <a:bodyPr/>
                    <a:lstStyle/>
                    <a:p>
                      <a:pPr algn="r" rtl="0"/>
                      <a:endParaRPr lang="es-ES" sz="1800" cap="all" spc="400" baseline="0" noProof="0">
                        <a:solidFill>
                          <a:schemeClr val="accent6"/>
                        </a:solidFill>
                        <a:latin typeface="+mj-lt"/>
                      </a:endParaRPr>
                    </a:p>
                  </a:txBody>
                  <a:tcPr anchor="ctr"/>
                </a:tc>
                <a:tc>
                  <a:txBody>
                    <a:bodyPr/>
                    <a:lstStyle/>
                    <a:p>
                      <a:pPr algn="r" rtl="0"/>
                      <a:r>
                        <a:rPr lang="es-ES" sz="1400" b="0" cap="all" spc="200" noProof="0">
                          <a:solidFill>
                            <a:schemeClr val="bg1"/>
                          </a:solidFill>
                          <a:latin typeface="+mj-lt"/>
                        </a:rPr>
                        <a:t>Año 1</a:t>
                      </a:r>
                    </a:p>
                  </a:txBody>
                  <a:tcPr anchor="ctr">
                    <a:solidFill>
                      <a:schemeClr val="accent4"/>
                    </a:solidFill>
                  </a:tcPr>
                </a:tc>
                <a:tc>
                  <a:txBody>
                    <a:bodyPr/>
                    <a:lstStyle/>
                    <a:p>
                      <a:pPr algn="r" rtl="0"/>
                      <a:r>
                        <a:rPr lang="es-ES" sz="1400" b="0" cap="all" spc="200" noProof="0">
                          <a:solidFill>
                            <a:schemeClr val="bg1"/>
                          </a:solidFill>
                          <a:latin typeface="+mj-lt"/>
                        </a:rPr>
                        <a:t>Año 2</a:t>
                      </a:r>
                    </a:p>
                  </a:txBody>
                  <a:tcPr anchor="ctr"/>
                </a:tc>
                <a:tc>
                  <a:txBody>
                    <a:bodyPr/>
                    <a:lstStyle/>
                    <a:p>
                      <a:pPr algn="r" rtl="0"/>
                      <a:r>
                        <a:rPr lang="es-ES" sz="1400" b="0" cap="all" spc="200" noProof="0">
                          <a:solidFill>
                            <a:schemeClr val="bg1"/>
                          </a:solidFill>
                          <a:latin typeface="+mj-lt"/>
                        </a:rPr>
                        <a:t>año 3</a:t>
                      </a:r>
                    </a:p>
                  </a:txBody>
                  <a:tcPr anchor="ctr"/>
                </a:tc>
                <a:tc>
                  <a:txBody>
                    <a:bodyPr/>
                    <a:lstStyle/>
                    <a:p>
                      <a:pPr algn="r" rtl="0"/>
                      <a:endParaRPr lang="es-ES" sz="1400" b="0" cap="all" spc="400" baseline="0" noProof="0">
                        <a:solidFill>
                          <a:schemeClr val="bg1"/>
                        </a:solidFill>
                        <a:latin typeface="+mj-lt"/>
                      </a:endParaRPr>
                    </a:p>
                  </a:txBody>
                  <a:tcPr anchor="ctr"/>
                </a:tc>
                <a:extLst>
                  <a:ext uri="{0D108BD9-81ED-4DB2-BD59-A6C34878D82A}">
                    <a16:rowId xmlns:a16="http://schemas.microsoft.com/office/drawing/2014/main" val="3100351803"/>
                  </a:ext>
                </a:extLst>
              </a:tr>
              <a:tr h="445541">
                <a:tc>
                  <a:txBody>
                    <a:bodyPr/>
                    <a:lstStyle/>
                    <a:p>
                      <a:pPr algn="l" rtl="0" fontAlgn="base"/>
                      <a:r>
                        <a:rPr lang="es-ES" sz="1200" b="0" u="none" strike="noStrike" noProof="0">
                          <a:solidFill>
                            <a:schemeClr val="accent5">
                              <a:lumMod val="50000"/>
                            </a:schemeClr>
                          </a:solidFill>
                          <a:effectLst/>
                          <a:latin typeface="Seaford" panose="020B0502030303020204" pitchFamily="34" charset="0"/>
                        </a:rPr>
                        <a:t>Ingresos</a:t>
                      </a:r>
                      <a:endParaRPr lang="es-ES"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auto"/>
                      <a:r>
                        <a:rPr lang="es-ES" sz="1200" b="0" u="none" strike="noStrike" noProof="0">
                          <a:solidFill>
                            <a:schemeClr val="accent5">
                              <a:lumMod val="50000"/>
                            </a:schemeClr>
                          </a:solidFill>
                          <a:effectLst/>
                          <a:latin typeface="Seaford" panose="020B0502030303020204" pitchFamily="34" charset="0"/>
                        </a:rPr>
                        <a:t>​</a:t>
                      </a:r>
                      <a:endParaRPr lang="es-ES" sz="1200" b="0" i="0" u="none" strike="noStrike"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auto"/>
                      <a:r>
                        <a:rPr lang="es-ES" sz="1200" b="0" u="none" strike="noStrike" noProof="0">
                          <a:solidFill>
                            <a:schemeClr val="accent5">
                              <a:lumMod val="50000"/>
                            </a:schemeClr>
                          </a:solidFill>
                          <a:effectLst/>
                          <a:latin typeface="Seaford" panose="020B0502030303020204" pitchFamily="34" charset="0"/>
                        </a:rPr>
                        <a:t>​</a:t>
                      </a:r>
                      <a:endParaRPr lang="es-ES" sz="1200" b="0" i="0" u="none" strike="noStrike"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auto"/>
                      <a:r>
                        <a:rPr lang="es-ES" sz="1200" b="0" u="none" strike="noStrike" noProof="0">
                          <a:solidFill>
                            <a:schemeClr val="accent5">
                              <a:lumMod val="50000"/>
                            </a:schemeClr>
                          </a:solidFill>
                          <a:effectLst/>
                          <a:latin typeface="Seaford" panose="020B0502030303020204" pitchFamily="34" charset="0"/>
                        </a:rPr>
                        <a:t>​</a:t>
                      </a:r>
                      <a:endParaRPr lang="es-ES" sz="1200" b="0" i="0" u="none" strike="noStrike"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auto"/>
                      <a:r>
                        <a:rPr lang="es-ES" sz="1200" b="0" u="none" strike="noStrike" noProof="0">
                          <a:solidFill>
                            <a:schemeClr val="accent5">
                              <a:lumMod val="50000"/>
                            </a:schemeClr>
                          </a:solidFill>
                          <a:effectLst/>
                          <a:latin typeface="Seaford" panose="020B0502030303020204" pitchFamily="34" charset="0"/>
                        </a:rPr>
                        <a:t>​</a:t>
                      </a:r>
                      <a:endParaRPr lang="es-ES" sz="1200" b="0" i="0" u="none" strike="noStrike"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extLst>
                  <a:ext uri="{0D108BD9-81ED-4DB2-BD59-A6C34878D82A}">
                    <a16:rowId xmlns:a16="http://schemas.microsoft.com/office/drawing/2014/main" val="559996714"/>
                  </a:ext>
                </a:extLst>
              </a:tr>
              <a:tr h="445541">
                <a:tc>
                  <a:txBody>
                    <a:bodyPr/>
                    <a:lstStyle/>
                    <a:p>
                      <a:pPr algn="l" rtl="0" fontAlgn="base">
                        <a:buFont typeface="Arial" panose="020B0604020202020204" pitchFamily="34" charset="0"/>
                        <a:buNone/>
                      </a:pPr>
                      <a:r>
                        <a:rPr lang="es-ES" sz="1200" b="0" u="none" strike="noStrike" noProof="0">
                          <a:solidFill>
                            <a:schemeClr val="accent5">
                              <a:lumMod val="50000"/>
                            </a:schemeClr>
                          </a:solidFill>
                          <a:effectLst/>
                          <a:latin typeface="Seaford" panose="020B0502030303020204" pitchFamily="34" charset="0"/>
                        </a:rPr>
                        <a:t>   Usuarios</a:t>
                      </a:r>
                      <a:endParaRPr lang="es-ES"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50 000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400 000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1 600 000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tc>
                  <a:txBody>
                    <a:bodyPr/>
                    <a:lstStyle/>
                    <a:p>
                      <a:pPr algn="r" rtl="0" fontAlgn="auto"/>
                      <a:r>
                        <a:rPr lang="es-ES" sz="1200" b="0" u="none" strike="noStrike" noProof="0">
                          <a:solidFill>
                            <a:schemeClr val="accent5">
                              <a:lumMod val="50000"/>
                            </a:schemeClr>
                          </a:solidFill>
                          <a:effectLst/>
                          <a:latin typeface="Seaford" panose="020B0502030303020204" pitchFamily="34" charset="0"/>
                        </a:rPr>
                        <a:t>​</a:t>
                      </a:r>
                      <a:endParaRPr lang="es-ES" sz="1200" b="0" i="0" u="none" strike="noStrike" noProof="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2801628125"/>
                  </a:ext>
                </a:extLst>
              </a:tr>
              <a:tr h="448067">
                <a:tc>
                  <a:txBody>
                    <a:bodyPr/>
                    <a:lstStyle/>
                    <a:p>
                      <a:pPr algn="l" rtl="0" fontAlgn="base">
                        <a:buFont typeface="Arial" panose="020B0604020202020204" pitchFamily="34" charset="0"/>
                        <a:buNone/>
                      </a:pPr>
                      <a:r>
                        <a:rPr lang="es-ES" sz="1200" b="0" u="none" strike="noStrike" noProof="0">
                          <a:solidFill>
                            <a:schemeClr val="accent5">
                              <a:lumMod val="50000"/>
                            </a:schemeClr>
                          </a:solidFill>
                          <a:effectLst/>
                          <a:latin typeface="Seaford" panose="020B0502030303020204" pitchFamily="34" charset="0"/>
                        </a:rPr>
                        <a:t>   Ventas</a:t>
                      </a:r>
                      <a:endParaRPr lang="es-ES"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500 000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4 000 000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16 000 000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auto"/>
                      <a:r>
                        <a:rPr lang="es-ES" sz="1200" b="0" u="none" strike="noStrike" noProof="0">
                          <a:solidFill>
                            <a:schemeClr val="accent5">
                              <a:lumMod val="50000"/>
                            </a:schemeClr>
                          </a:solidFill>
                          <a:effectLst/>
                          <a:latin typeface="Seaford" panose="020B0502030303020204" pitchFamily="34" charset="0"/>
                        </a:rPr>
                        <a:t>​</a:t>
                      </a:r>
                      <a:endParaRPr lang="es-ES" sz="1200" b="0" i="0" u="none" strike="noStrike"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extLst>
                  <a:ext uri="{0D108BD9-81ED-4DB2-BD59-A6C34878D82A}">
                    <a16:rowId xmlns:a16="http://schemas.microsoft.com/office/drawing/2014/main" val="3635382780"/>
                  </a:ext>
                </a:extLst>
              </a:tr>
              <a:tr h="448065">
                <a:tc>
                  <a:txBody>
                    <a:bodyPr/>
                    <a:lstStyle/>
                    <a:p>
                      <a:pPr algn="l" rtl="0" fontAlgn="base">
                        <a:buFont typeface="Arial" panose="020B0604020202020204" pitchFamily="34" charset="0"/>
                        <a:buNone/>
                      </a:pPr>
                      <a:r>
                        <a:rPr lang="es-ES" sz="1200" b="0" u="none" strike="noStrike" noProof="0">
                          <a:solidFill>
                            <a:schemeClr val="accent5">
                              <a:lumMod val="50000"/>
                            </a:schemeClr>
                          </a:solidFill>
                          <a:effectLst/>
                          <a:latin typeface="Seaford" panose="020B0502030303020204" pitchFamily="34" charset="0"/>
                        </a:rPr>
                        <a:t>   Precio promedio por venta</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75</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80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90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tc>
                  <a:txBody>
                    <a:bodyPr/>
                    <a:lstStyle/>
                    <a:p>
                      <a:pPr algn="r" rtl="0" fontAlgn="auto"/>
                      <a:r>
                        <a:rPr lang="es-ES" sz="1200" b="0" u="none" strike="noStrike" noProof="0">
                          <a:solidFill>
                            <a:schemeClr val="accent5">
                              <a:lumMod val="50000"/>
                            </a:schemeClr>
                          </a:solidFill>
                          <a:effectLst/>
                          <a:latin typeface="Seaford" panose="020B0502030303020204" pitchFamily="34" charset="0"/>
                        </a:rPr>
                        <a:t>​</a:t>
                      </a:r>
                      <a:endParaRPr lang="es-ES" sz="1200" b="0" i="0" u="none" strike="noStrike" noProof="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2282084003"/>
                  </a:ext>
                </a:extLst>
              </a:tr>
              <a:tr h="448067">
                <a:tc>
                  <a:txBody>
                    <a:bodyPr/>
                    <a:lstStyle/>
                    <a:p>
                      <a:pPr algn="l" rtl="0" fontAlgn="base">
                        <a:buFont typeface="Arial" panose="020B0604020202020204" pitchFamily="34" charset="0"/>
                        <a:buNone/>
                      </a:pPr>
                      <a:r>
                        <a:rPr lang="es-ES" sz="1200" b="0" u="none" strike="noStrike" noProof="0">
                          <a:solidFill>
                            <a:schemeClr val="accent5">
                              <a:lumMod val="50000"/>
                            </a:schemeClr>
                          </a:solidFill>
                          <a:effectLst/>
                          <a:latin typeface="Seaford" panose="020B0502030303020204" pitchFamily="34" charset="0"/>
                        </a:rPr>
                        <a:t>   Ingresos @15 %</a:t>
                      </a:r>
                      <a:endParaRPr lang="es-ES"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5 625 000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48 000 000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216 000 000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auto"/>
                      <a:r>
                        <a:rPr lang="es-ES" sz="1200" b="0" u="none" strike="noStrike" noProof="0">
                          <a:solidFill>
                            <a:schemeClr val="accent5">
                              <a:lumMod val="50000"/>
                            </a:schemeClr>
                          </a:solidFill>
                          <a:effectLst/>
                          <a:latin typeface="Seaford" panose="020B0502030303020204" pitchFamily="34" charset="0"/>
                        </a:rPr>
                        <a:t>​</a:t>
                      </a:r>
                      <a:endParaRPr lang="es-ES" sz="1200" b="0" i="0" u="none" strike="noStrike"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extLst>
                  <a:ext uri="{0D108BD9-81ED-4DB2-BD59-A6C34878D82A}">
                    <a16:rowId xmlns:a16="http://schemas.microsoft.com/office/drawing/2014/main" val="1849756459"/>
                  </a:ext>
                </a:extLst>
              </a:tr>
              <a:tr h="446661">
                <a:tc>
                  <a:txBody>
                    <a:bodyPr/>
                    <a:lstStyle/>
                    <a:p>
                      <a:pPr algn="l" rtl="0" fontAlgn="base"/>
                      <a:r>
                        <a:rPr lang="es-ES" sz="1200" b="1" u="none" strike="noStrike" cap="all" spc="200" noProof="0">
                          <a:solidFill>
                            <a:schemeClr val="accent5">
                              <a:lumMod val="50000"/>
                            </a:schemeClr>
                          </a:solidFill>
                          <a:effectLst/>
                          <a:latin typeface="Seaford" panose="020B0502030303020204" pitchFamily="34" charset="0"/>
                        </a:rPr>
                        <a:t>Beneficio bruto</a:t>
                      </a:r>
                      <a:endParaRPr lang="es-ES" sz="1200" b="0" i="0" cap="all" spc="200" baseline="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es-ES" sz="1200" b="1" u="none" strike="noStrike" noProof="0">
                          <a:solidFill>
                            <a:schemeClr val="accent5">
                              <a:lumMod val="50000"/>
                            </a:schemeClr>
                          </a:solidFill>
                          <a:effectLst/>
                          <a:latin typeface="Seaford" panose="020B0502030303020204" pitchFamily="34" charset="0"/>
                        </a:rPr>
                        <a:t>5 625 000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es-ES" sz="1200" b="1" u="none" strike="noStrike" noProof="0">
                          <a:solidFill>
                            <a:schemeClr val="accent5">
                              <a:lumMod val="50000"/>
                            </a:schemeClr>
                          </a:solidFill>
                          <a:effectLst/>
                          <a:latin typeface="Seaford" panose="020B0502030303020204" pitchFamily="34" charset="0"/>
                        </a:rPr>
                        <a:t>48 000 000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es-ES" sz="1200" b="1" u="none" strike="noStrike" noProof="0">
                          <a:solidFill>
                            <a:schemeClr val="accent5">
                              <a:lumMod val="50000"/>
                            </a:schemeClr>
                          </a:solidFill>
                          <a:effectLst/>
                          <a:latin typeface="Seaford" panose="020B0502030303020204" pitchFamily="34" charset="0"/>
                        </a:rPr>
                        <a:t>216 000 000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tc>
                  <a:txBody>
                    <a:bodyPr/>
                    <a:lstStyle/>
                    <a:p>
                      <a:pPr algn="r" rtl="0" fontAlgn="auto"/>
                      <a:r>
                        <a:rPr lang="es-ES" sz="1200" b="0" u="none" strike="noStrike" noProof="0">
                          <a:solidFill>
                            <a:schemeClr val="accent5">
                              <a:lumMod val="50000"/>
                            </a:schemeClr>
                          </a:solidFill>
                          <a:effectLst/>
                          <a:latin typeface="Seaford" panose="020B0502030303020204" pitchFamily="34" charset="0"/>
                        </a:rPr>
                        <a:t>​</a:t>
                      </a:r>
                      <a:endParaRPr lang="es-ES" sz="1200" b="0" i="0" u="none" strike="noStrike" noProof="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3550227705"/>
                  </a:ext>
                </a:extLst>
              </a:tr>
              <a:tr h="455370">
                <a:tc>
                  <a:txBody>
                    <a:bodyPr/>
                    <a:lstStyle/>
                    <a:p>
                      <a:pPr algn="l" rtl="0" fontAlgn="base"/>
                      <a:r>
                        <a:rPr lang="es-ES" sz="1200" b="0" u="none" strike="noStrike" noProof="0">
                          <a:solidFill>
                            <a:schemeClr val="accent5">
                              <a:lumMod val="50000"/>
                            </a:schemeClr>
                          </a:solidFill>
                          <a:effectLst/>
                          <a:latin typeface="Seaford" panose="020B0502030303020204" pitchFamily="34" charset="0"/>
                        </a:rPr>
                        <a:t>Gastos</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auto"/>
                      <a:r>
                        <a:rPr lang="es-ES" sz="1200" b="0" u="none" strike="noStrike" noProof="0">
                          <a:solidFill>
                            <a:schemeClr val="accent5">
                              <a:lumMod val="50000"/>
                            </a:schemeClr>
                          </a:solidFill>
                          <a:effectLst/>
                          <a:latin typeface="Seaford" panose="020B0502030303020204" pitchFamily="34" charset="0"/>
                        </a:rPr>
                        <a:t>​</a:t>
                      </a:r>
                      <a:endParaRPr lang="es-ES" sz="1200" b="0" i="0" u="none" strike="noStrike"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auto"/>
                      <a:r>
                        <a:rPr lang="es-ES" sz="1200" b="0" u="none" strike="noStrike" noProof="0">
                          <a:solidFill>
                            <a:schemeClr val="accent5">
                              <a:lumMod val="50000"/>
                            </a:schemeClr>
                          </a:solidFill>
                          <a:effectLst/>
                          <a:latin typeface="Seaford" panose="020B0502030303020204" pitchFamily="34" charset="0"/>
                        </a:rPr>
                        <a:t>​</a:t>
                      </a:r>
                      <a:endParaRPr lang="es-ES" sz="1200" b="0" i="0" u="none" strike="noStrike"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auto"/>
                      <a:r>
                        <a:rPr lang="es-ES" sz="1200" b="0" u="none" strike="noStrike" noProof="0">
                          <a:solidFill>
                            <a:schemeClr val="accent5">
                              <a:lumMod val="50000"/>
                            </a:schemeClr>
                          </a:solidFill>
                          <a:effectLst/>
                          <a:latin typeface="Seaford" panose="020B0502030303020204" pitchFamily="34" charset="0"/>
                        </a:rPr>
                        <a:t>​</a:t>
                      </a:r>
                      <a:endParaRPr lang="es-ES" sz="1200" b="0" i="0" u="none" strike="noStrike"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auto"/>
                      <a:r>
                        <a:rPr lang="es-ES" sz="1200" b="0" u="none" strike="noStrike" noProof="0">
                          <a:solidFill>
                            <a:schemeClr val="accent5">
                              <a:lumMod val="50000"/>
                            </a:schemeClr>
                          </a:solidFill>
                          <a:effectLst/>
                          <a:latin typeface="Seaford" panose="020B0502030303020204" pitchFamily="34" charset="0"/>
                        </a:rPr>
                        <a:t>​</a:t>
                      </a:r>
                      <a:endParaRPr lang="es-ES" sz="1200" b="0" i="0" u="none" strike="noStrike"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extLst>
                  <a:ext uri="{0D108BD9-81ED-4DB2-BD59-A6C34878D82A}">
                    <a16:rowId xmlns:a16="http://schemas.microsoft.com/office/drawing/2014/main" val="2110867358"/>
                  </a:ext>
                </a:extLst>
              </a:tr>
              <a:tr h="461188">
                <a:tc>
                  <a:txBody>
                    <a:bodyPr/>
                    <a:lstStyle/>
                    <a:p>
                      <a:pPr algn="l" rtl="0" fontAlgn="base">
                        <a:buFont typeface="Arial" panose="020B0604020202020204" pitchFamily="34" charset="0"/>
                        <a:buNone/>
                      </a:pPr>
                      <a:r>
                        <a:rPr lang="es-ES" sz="1200" b="0" u="none" strike="noStrike" noProof="0">
                          <a:solidFill>
                            <a:schemeClr val="accent5">
                              <a:lumMod val="50000"/>
                            </a:schemeClr>
                          </a:solidFill>
                          <a:effectLst/>
                          <a:latin typeface="Seaford" panose="020B0502030303020204" pitchFamily="34" charset="0"/>
                        </a:rPr>
                        <a:t>   Ventas y marketing</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5 062 500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38 400 000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151 200 000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tc>
                  <a:txBody>
                    <a:bodyPr/>
                    <a:lstStyle/>
                    <a:p>
                      <a:pPr algn="l" rtl="0" fontAlgn="base"/>
                      <a:r>
                        <a:rPr lang="es-ES" sz="1200" b="0" u="none" strike="noStrike" noProof="0">
                          <a:solidFill>
                            <a:schemeClr val="accent5">
                              <a:lumMod val="50000"/>
                            </a:schemeClr>
                          </a:solidFill>
                          <a:effectLst/>
                          <a:latin typeface="Seaford" panose="020B0502030303020204" pitchFamily="34" charset="0"/>
                        </a:rPr>
                        <a:t>70 %</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4268114081"/>
                  </a:ext>
                </a:extLst>
              </a:tr>
              <a:tr h="451922">
                <a:tc>
                  <a:txBody>
                    <a:bodyPr/>
                    <a:lstStyle/>
                    <a:p>
                      <a:pPr algn="l" rtl="0" fontAlgn="base">
                        <a:buFont typeface="Arial" panose="020B0604020202020204" pitchFamily="34" charset="0"/>
                        <a:buNone/>
                      </a:pPr>
                      <a:r>
                        <a:rPr lang="es-ES" sz="1200" b="0" u="none" strike="noStrike" noProof="0">
                          <a:solidFill>
                            <a:schemeClr val="accent5">
                              <a:lumMod val="50000"/>
                            </a:schemeClr>
                          </a:solidFill>
                          <a:effectLst/>
                          <a:latin typeface="Seaford" panose="020B0502030303020204" pitchFamily="34" charset="0"/>
                        </a:rPr>
                        <a:t>   Servivio al cliente</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1 687 500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9 600 000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21 600 000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base"/>
                      <a:r>
                        <a:rPr lang="es-ES" sz="1200" b="0" u="none" strike="noStrike" noProof="0">
                          <a:solidFill>
                            <a:schemeClr val="accent5">
                              <a:lumMod val="50000"/>
                            </a:schemeClr>
                          </a:solidFill>
                          <a:effectLst/>
                          <a:latin typeface="Seaford" panose="020B0502030303020204" pitchFamily="34" charset="0"/>
                        </a:rPr>
                        <a:t>10 %</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extLst>
                  <a:ext uri="{0D108BD9-81ED-4DB2-BD59-A6C34878D82A}">
                    <a16:rowId xmlns:a16="http://schemas.microsoft.com/office/drawing/2014/main" val="1537267748"/>
                  </a:ext>
                </a:extLst>
              </a:tr>
              <a:tr h="432969">
                <a:tc>
                  <a:txBody>
                    <a:bodyPr/>
                    <a:lstStyle/>
                    <a:p>
                      <a:pPr algn="l" rtl="0" fontAlgn="base">
                        <a:buFont typeface="Arial" panose="020B0604020202020204" pitchFamily="34" charset="0"/>
                        <a:buNone/>
                      </a:pPr>
                      <a:r>
                        <a:rPr lang="es-ES" sz="1200" b="0" u="none" strike="noStrike" noProof="0">
                          <a:solidFill>
                            <a:schemeClr val="accent5">
                              <a:lumMod val="50000"/>
                            </a:schemeClr>
                          </a:solidFill>
                          <a:effectLst/>
                          <a:latin typeface="Seaford" panose="020B0502030303020204" pitchFamily="34" charset="0"/>
                        </a:rPr>
                        <a:t>   Desarrollo del producto</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562 500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2 400 000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10 800 000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tc>
                  <a:txBody>
                    <a:bodyPr/>
                    <a:lstStyle/>
                    <a:p>
                      <a:pPr algn="l" rtl="0" fontAlgn="base"/>
                      <a:r>
                        <a:rPr lang="es-ES" sz="1200" b="0" u="none" strike="noStrike" noProof="0">
                          <a:solidFill>
                            <a:schemeClr val="accent5">
                              <a:lumMod val="50000"/>
                            </a:schemeClr>
                          </a:solidFill>
                          <a:effectLst/>
                          <a:latin typeface="Seaford" panose="020B0502030303020204" pitchFamily="34" charset="0"/>
                        </a:rPr>
                        <a:t>5 %</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1691341114"/>
                  </a:ext>
                </a:extLst>
              </a:tr>
              <a:tr h="439964">
                <a:tc>
                  <a:txBody>
                    <a:bodyPr/>
                    <a:lstStyle/>
                    <a:p>
                      <a:pPr algn="l" rtl="0" fontAlgn="base">
                        <a:buFont typeface="Arial" panose="020B0604020202020204" pitchFamily="34" charset="0"/>
                        <a:buNone/>
                      </a:pPr>
                      <a:r>
                        <a:rPr lang="es-ES" sz="1200" b="0" u="none" strike="noStrike" noProof="0">
                          <a:solidFill>
                            <a:schemeClr val="accent5">
                              <a:lumMod val="50000"/>
                            </a:schemeClr>
                          </a:solidFill>
                          <a:effectLst/>
                          <a:latin typeface="Seaford" panose="020B0502030303020204" pitchFamily="34" charset="0"/>
                        </a:rPr>
                        <a:t>   Investigación</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281 250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2 400 000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r" rtl="0" fontAlgn="base"/>
                      <a:r>
                        <a:rPr lang="es-ES" sz="1200" b="0" u="none" strike="noStrike" noProof="0">
                          <a:solidFill>
                            <a:schemeClr val="accent5">
                              <a:lumMod val="50000"/>
                            </a:schemeClr>
                          </a:solidFill>
                          <a:effectLst/>
                          <a:latin typeface="Seaford" panose="020B0502030303020204" pitchFamily="34" charset="0"/>
                        </a:rPr>
                        <a:t>4 320 000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tc>
                  <a:txBody>
                    <a:bodyPr/>
                    <a:lstStyle/>
                    <a:p>
                      <a:pPr algn="l" rtl="0" fontAlgn="base"/>
                      <a:r>
                        <a:rPr lang="es-ES" sz="1200" b="0" u="none" strike="noStrike" noProof="0">
                          <a:solidFill>
                            <a:schemeClr val="accent5">
                              <a:lumMod val="50000"/>
                            </a:schemeClr>
                          </a:solidFill>
                          <a:effectLst/>
                          <a:latin typeface="Seaford" panose="020B0502030303020204" pitchFamily="34" charset="0"/>
                        </a:rPr>
                        <a:t>2 %</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solidFill>
                      <a:schemeClr val="bg1">
                        <a:lumMod val="95000"/>
                      </a:schemeClr>
                    </a:solidFill>
                  </a:tcPr>
                </a:tc>
                <a:extLst>
                  <a:ext uri="{0D108BD9-81ED-4DB2-BD59-A6C34878D82A}">
                    <a16:rowId xmlns:a16="http://schemas.microsoft.com/office/drawing/2014/main" val="280917110"/>
                  </a:ext>
                </a:extLst>
              </a:tr>
              <a:tr h="484034">
                <a:tc>
                  <a:txBody>
                    <a:bodyPr/>
                    <a:lstStyle/>
                    <a:p>
                      <a:pPr algn="l" rtl="0" fontAlgn="base"/>
                      <a:r>
                        <a:rPr lang="es-ES" sz="1200" b="1" u="none" strike="noStrike" cap="all" spc="200" noProof="0">
                          <a:solidFill>
                            <a:schemeClr val="accent5">
                              <a:lumMod val="50000"/>
                            </a:schemeClr>
                          </a:solidFill>
                          <a:effectLst/>
                          <a:latin typeface="Seaford" panose="020B0502030303020204" pitchFamily="34" charset="0"/>
                        </a:rPr>
                        <a:t>Gastos totales</a:t>
                      </a:r>
                      <a:endParaRPr lang="es-ES" sz="1200" b="0" i="0" cap="all" spc="200" baseline="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es-ES" sz="1200" b="1" u="none" strike="noStrike" noProof="0">
                          <a:solidFill>
                            <a:schemeClr val="accent5">
                              <a:lumMod val="50000"/>
                            </a:schemeClr>
                          </a:solidFill>
                          <a:effectLst/>
                          <a:latin typeface="Seaford" panose="020B0502030303020204" pitchFamily="34" charset="0"/>
                        </a:rPr>
                        <a:t>7 593 750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es-ES" sz="1200" b="1" u="none" strike="noStrike" noProof="0">
                          <a:solidFill>
                            <a:schemeClr val="accent5">
                              <a:lumMod val="50000"/>
                            </a:schemeClr>
                          </a:solidFill>
                          <a:effectLst/>
                          <a:latin typeface="Seaford" panose="020B0502030303020204" pitchFamily="34" charset="0"/>
                        </a:rPr>
                        <a:t>52 800 000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tc>
                  <a:txBody>
                    <a:bodyPr/>
                    <a:lstStyle/>
                    <a:p>
                      <a:pPr algn="r" rtl="0" fontAlgn="base"/>
                      <a:r>
                        <a:rPr lang="es-ES" sz="1200" b="1" u="none" strike="noStrike" noProof="0">
                          <a:solidFill>
                            <a:schemeClr val="accent5">
                              <a:lumMod val="50000"/>
                            </a:schemeClr>
                          </a:solidFill>
                          <a:effectLst/>
                          <a:latin typeface="Seaford" panose="020B0502030303020204" pitchFamily="34" charset="0"/>
                        </a:rPr>
                        <a:t>187 920 000</a:t>
                      </a:r>
                      <a:r>
                        <a:rPr lang="es-ES" sz="1200" b="0" noProof="0">
                          <a:solidFill>
                            <a:schemeClr val="accent5">
                              <a:lumMod val="50000"/>
                            </a:schemeClr>
                          </a:solidFill>
                          <a:effectLst/>
                          <a:latin typeface="Seaford" panose="020B0502030303020204" pitchFamily="34" charset="0"/>
                        </a:rPr>
                        <a:t>​</a:t>
                      </a:r>
                      <a:endParaRPr lang="es-ES" sz="1200" b="0" i="0" noProof="0">
                        <a:solidFill>
                          <a:schemeClr val="accent5">
                            <a:lumMod val="50000"/>
                          </a:schemeClr>
                        </a:solidFill>
                        <a:effectLst/>
                        <a:latin typeface="Seaford" panose="020B0502030303020204" pitchFamily="34" charset="0"/>
                      </a:endParaRPr>
                    </a:p>
                  </a:txBody>
                  <a:tcPr anchor="ctr"/>
                </a:tc>
                <a:tc>
                  <a:txBody>
                    <a:bodyPr/>
                    <a:lstStyle/>
                    <a:p>
                      <a:pPr algn="l" rtl="0" fontAlgn="base"/>
                      <a:endParaRPr lang="es-ES" sz="1200" b="0" i="0" noProof="0" dirty="0">
                        <a:solidFill>
                          <a:schemeClr val="accent5">
                            <a:lumMod val="50000"/>
                          </a:schemeClr>
                        </a:solidFill>
                        <a:effectLst/>
                        <a:latin typeface="Seaford" panose="020B0502030303020204" pitchFamily="34" charset="0"/>
                      </a:endParaRPr>
                    </a:p>
                  </a:txBody>
                  <a:tcPr anchor="ctr"/>
                </a:tc>
                <a:extLst>
                  <a:ext uri="{0D108BD9-81ED-4DB2-BD59-A6C34878D82A}">
                    <a16:rowId xmlns:a16="http://schemas.microsoft.com/office/drawing/2014/main" val="3098074008"/>
                  </a:ext>
                </a:extLst>
              </a:tr>
            </a:tbl>
          </a:graphicData>
        </a:graphic>
      </p:graphicFrame>
    </p:spTree>
    <p:extLst>
      <p:ext uri="{BB962C8B-B14F-4D97-AF65-F5344CB8AC3E}">
        <p14:creationId xmlns:p14="http://schemas.microsoft.com/office/powerpoint/2010/main" val="27739329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arcador de número de diapositiva 3">
            <a:extLst>
              <a:ext uri="{FF2B5EF4-FFF2-40B4-BE49-F238E27FC236}">
                <a16:creationId xmlns:a16="http://schemas.microsoft.com/office/drawing/2014/main" id="{23BB69FD-2690-4A6E-BF77-5C5E7CA52798}"/>
              </a:ext>
            </a:extLst>
          </p:cNvPr>
          <p:cNvSpPr>
            <a:spLocks noGrp="1"/>
          </p:cNvSpPr>
          <p:nvPr>
            <p:ph type="sldNum" sz="quarter" idx="12"/>
          </p:nvPr>
        </p:nvSpPr>
        <p:spPr>
          <a:xfrm>
            <a:off x="9329530" y="6223828"/>
            <a:ext cx="1706217" cy="365125"/>
          </a:xfrm>
        </p:spPr>
        <p:txBody>
          <a:bodyPr rtlCol="0"/>
          <a:lstStyle/>
          <a:p>
            <a:pPr rtl="0"/>
            <a:fld id="{BF860B6F-2FE3-4DE6-9496-980E987E7466}" type="slidenum">
              <a:rPr lang="es-ES" smtClean="0"/>
              <a:pPr rtl="0"/>
              <a:t>2</a:t>
            </a:fld>
            <a:endParaRPr lang="es-ES"/>
          </a:p>
        </p:txBody>
      </p:sp>
      <p:sp>
        <p:nvSpPr>
          <p:cNvPr id="21" name="Marcador de texto 23">
            <a:extLst>
              <a:ext uri="{FF2B5EF4-FFF2-40B4-BE49-F238E27FC236}">
                <a16:creationId xmlns:a16="http://schemas.microsoft.com/office/drawing/2014/main" id="{21C66D17-A5C4-40F9-B369-9DFD76759131}"/>
              </a:ext>
            </a:extLst>
          </p:cNvPr>
          <p:cNvSpPr>
            <a:spLocks noGrp="1"/>
          </p:cNvSpPr>
          <p:nvPr>
            <p:ph type="body" sz="quarter" idx="16"/>
          </p:nvPr>
        </p:nvSpPr>
        <p:spPr>
          <a:xfrm>
            <a:off x="598546" y="1769223"/>
            <a:ext cx="5497454" cy="2699259"/>
          </a:xfrm>
          <a:solidFill>
            <a:schemeClr val="bg2">
              <a:lumMod val="50000"/>
            </a:schemeClr>
          </a:solidFill>
        </p:spPr>
        <p:txBody>
          <a:bodyPr rtlCol="0"/>
          <a:lstStyle/>
          <a:p>
            <a:pPr algn="just" rtl="0"/>
            <a:endParaRPr lang="es-ES" sz="1600" b="1" i="0" dirty="0">
              <a:solidFill>
                <a:schemeClr val="accent1">
                  <a:lumMod val="60000"/>
                  <a:lumOff val="40000"/>
                </a:schemeClr>
              </a:solidFill>
              <a:effectLst/>
              <a:latin typeface="-apple-system"/>
            </a:endParaRPr>
          </a:p>
          <a:p>
            <a:pPr algn="just" rtl="0"/>
            <a:r>
              <a:rPr lang="es-ES" sz="1600" b="1" i="0" dirty="0">
                <a:solidFill>
                  <a:schemeClr val="accent1">
                    <a:lumMod val="60000"/>
                    <a:lumOff val="40000"/>
                  </a:schemeClr>
                </a:solidFill>
                <a:effectLst/>
                <a:latin typeface="-apple-system"/>
              </a:rPr>
              <a:t>El proyecto se centra en el análisis de los datos sobre las diferentes causas de muerte en España durante un periodo de 40 años. La finalidad del proyecto es realizar una comparativa de las principales causas. Todos los datos utilizados para la realización del mismo han sido obtenidos directamente de la página oficial del </a:t>
            </a:r>
            <a:r>
              <a:rPr lang="es-ES" sz="1600" b="1" i="0" u="none" strike="noStrike" dirty="0">
                <a:solidFill>
                  <a:schemeClr val="accent1">
                    <a:lumMod val="60000"/>
                    <a:lumOff val="40000"/>
                  </a:schemeClr>
                </a:solidFill>
                <a:effectLst/>
                <a:latin typeface="-apple-system"/>
                <a:hlinkClick r:id="rId3">
                  <a:extLst>
                    <a:ext uri="{A12FA001-AC4F-418D-AE19-62706E023703}">
                      <ahyp:hlinkClr xmlns:ahyp="http://schemas.microsoft.com/office/drawing/2018/hyperlinkcolor" val="tx"/>
                    </a:ext>
                  </a:extLst>
                </a:hlinkClick>
              </a:rPr>
              <a:t>Instituto Nacional de Estadística</a:t>
            </a:r>
            <a:r>
              <a:rPr lang="es-ES" sz="1600" b="1" i="0" dirty="0">
                <a:solidFill>
                  <a:schemeClr val="accent1">
                    <a:lumMod val="60000"/>
                    <a:lumOff val="40000"/>
                  </a:schemeClr>
                </a:solidFill>
                <a:effectLst/>
                <a:latin typeface="-apple-system"/>
              </a:rPr>
              <a:t> (INE).</a:t>
            </a:r>
            <a:endParaRPr lang="es-ES" sz="1600" b="1" dirty="0">
              <a:solidFill>
                <a:schemeClr val="accent1">
                  <a:lumMod val="60000"/>
                  <a:lumOff val="40000"/>
                </a:schemeClr>
              </a:solidFill>
            </a:endParaRPr>
          </a:p>
        </p:txBody>
      </p:sp>
      <p:sp>
        <p:nvSpPr>
          <p:cNvPr id="22" name="Título 68">
            <a:extLst>
              <a:ext uri="{FF2B5EF4-FFF2-40B4-BE49-F238E27FC236}">
                <a16:creationId xmlns:a16="http://schemas.microsoft.com/office/drawing/2014/main" id="{003F5675-3538-4C35-89A2-3E9BF126B1F1}"/>
              </a:ext>
            </a:extLst>
          </p:cNvPr>
          <p:cNvSpPr>
            <a:spLocks noGrp="1"/>
          </p:cNvSpPr>
          <p:nvPr>
            <p:ph type="title"/>
          </p:nvPr>
        </p:nvSpPr>
        <p:spPr>
          <a:xfrm>
            <a:off x="2745815" y="512074"/>
            <a:ext cx="5783657" cy="665965"/>
          </a:xfrm>
        </p:spPr>
        <p:txBody>
          <a:bodyPr rtlCol="0">
            <a:normAutofit fontScale="90000"/>
          </a:bodyPr>
          <a:lstStyle/>
          <a:p>
            <a:pPr algn="ctr" rtl="0"/>
            <a:r>
              <a:rPr lang="es-ES" dirty="0"/>
              <a:t>SOBRE EL PROYECTO</a:t>
            </a:r>
          </a:p>
        </p:txBody>
      </p:sp>
      <p:pic>
        <p:nvPicPr>
          <p:cNvPr id="23" name="Picture 2" descr="Radiografía de la sanidad en España: buena, bonita, barata y para todo el  mundo">
            <a:extLst>
              <a:ext uri="{FF2B5EF4-FFF2-40B4-BE49-F238E27FC236}">
                <a16:creationId xmlns:a16="http://schemas.microsoft.com/office/drawing/2014/main" id="{D760C153-3B07-4F15-8361-AEF341CBED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9081" y="2837331"/>
            <a:ext cx="5647676" cy="3080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7658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628E622-6E76-4C60-82FA-E4FFF304C0A5}"/>
              </a:ext>
            </a:extLst>
          </p:cNvPr>
          <p:cNvSpPr>
            <a:spLocks noGrp="1"/>
          </p:cNvSpPr>
          <p:nvPr>
            <p:ph type="dt" sz="half" idx="10"/>
          </p:nvPr>
        </p:nvSpPr>
        <p:spPr/>
        <p:txBody>
          <a:bodyPr rtlCol="0"/>
          <a:lstStyle/>
          <a:p>
            <a:pPr rtl="0"/>
            <a:r>
              <a:rPr lang="es-ES"/>
              <a:t>03/8/20XX</a:t>
            </a:r>
          </a:p>
        </p:txBody>
      </p:sp>
      <p:sp>
        <p:nvSpPr>
          <p:cNvPr id="3" name="Marcador de pie de página 2">
            <a:extLst>
              <a:ext uri="{FF2B5EF4-FFF2-40B4-BE49-F238E27FC236}">
                <a16:creationId xmlns:a16="http://schemas.microsoft.com/office/drawing/2014/main" id="{6A4B0104-D652-4D7F-B8D6-6D7F062C7CFC}"/>
              </a:ext>
            </a:extLst>
          </p:cNvPr>
          <p:cNvSpPr>
            <a:spLocks noGrp="1"/>
          </p:cNvSpPr>
          <p:nvPr>
            <p:ph type="ftr" sz="quarter" idx="11"/>
          </p:nvPr>
        </p:nvSpPr>
        <p:spPr/>
        <p:txBody>
          <a:bodyPr rtlCol="0"/>
          <a:lstStyle/>
          <a:p>
            <a:pPr rtl="0"/>
            <a:r>
              <a:rPr lang="es-ES"/>
              <a:t>PRESENTACIÓN DE LANZAMIENTO</a:t>
            </a:r>
          </a:p>
        </p:txBody>
      </p:sp>
      <p:sp>
        <p:nvSpPr>
          <p:cNvPr id="4" name="Marcador de número de diapositiva 3">
            <a:extLst>
              <a:ext uri="{FF2B5EF4-FFF2-40B4-BE49-F238E27FC236}">
                <a16:creationId xmlns:a16="http://schemas.microsoft.com/office/drawing/2014/main" id="{50F41187-A117-455B-ACA3-DC0B2F1EABBA}"/>
              </a:ext>
            </a:extLst>
          </p:cNvPr>
          <p:cNvSpPr>
            <a:spLocks noGrp="1"/>
          </p:cNvSpPr>
          <p:nvPr>
            <p:ph type="sldNum" sz="quarter" idx="12"/>
          </p:nvPr>
        </p:nvSpPr>
        <p:spPr/>
        <p:txBody>
          <a:bodyPr rtlCol="0"/>
          <a:lstStyle/>
          <a:p>
            <a:pPr rtl="0"/>
            <a:fld id="{BF860B6F-2FE3-4DE6-9496-980E987E7466}" type="slidenum">
              <a:rPr lang="es-ES" smtClean="0"/>
              <a:pPr rtl="0"/>
              <a:t>20</a:t>
            </a:fld>
            <a:endParaRPr lang="es-ES"/>
          </a:p>
        </p:txBody>
      </p:sp>
      <p:pic>
        <p:nvPicPr>
          <p:cNvPr id="41" name="Marcador de posición de imagen 40" descr="Una foto de primer plano del rostro de un miembro del equipo">
            <a:extLst>
              <a:ext uri="{FF2B5EF4-FFF2-40B4-BE49-F238E27FC236}">
                <a16:creationId xmlns:a16="http://schemas.microsoft.com/office/drawing/2014/main" id="{123EEB3A-4BCA-4C14-9996-7ACEFE46C64C}"/>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40" r="40"/>
          <a:stretch/>
        </p:blipFill>
        <p:spPr/>
      </p:pic>
      <p:sp>
        <p:nvSpPr>
          <p:cNvPr id="29" name="Marcador de texto 28">
            <a:extLst>
              <a:ext uri="{FF2B5EF4-FFF2-40B4-BE49-F238E27FC236}">
                <a16:creationId xmlns:a16="http://schemas.microsoft.com/office/drawing/2014/main" id="{6B7199E4-BA6F-4E67-BC55-8BDB0ADBFB31}"/>
              </a:ext>
            </a:extLst>
          </p:cNvPr>
          <p:cNvSpPr>
            <a:spLocks noGrp="1"/>
          </p:cNvSpPr>
          <p:nvPr>
            <p:ph type="body" sz="quarter" idx="18"/>
          </p:nvPr>
        </p:nvSpPr>
        <p:spPr/>
        <p:txBody>
          <a:bodyPr rtlCol="0"/>
          <a:lstStyle/>
          <a:p>
            <a:pPr rtl="0"/>
            <a:r>
              <a:rPr lang="es-ES"/>
              <a:t>Takuma Hayashi​​</a:t>
            </a:r>
          </a:p>
        </p:txBody>
      </p:sp>
      <p:sp>
        <p:nvSpPr>
          <p:cNvPr id="30" name="Marcador de texto 29">
            <a:extLst>
              <a:ext uri="{FF2B5EF4-FFF2-40B4-BE49-F238E27FC236}">
                <a16:creationId xmlns:a16="http://schemas.microsoft.com/office/drawing/2014/main" id="{A2F36942-A720-4C06-A21B-D46044F0799C}"/>
              </a:ext>
            </a:extLst>
          </p:cNvPr>
          <p:cNvSpPr>
            <a:spLocks noGrp="1"/>
          </p:cNvSpPr>
          <p:nvPr>
            <p:ph type="body" sz="quarter" idx="19"/>
          </p:nvPr>
        </p:nvSpPr>
        <p:spPr/>
        <p:txBody>
          <a:bodyPr rtlCol="0"/>
          <a:lstStyle/>
          <a:p>
            <a:pPr rtl="0"/>
            <a:r>
              <a:rPr lang="es-ES"/>
              <a:t>Presidente</a:t>
            </a:r>
          </a:p>
        </p:txBody>
      </p:sp>
      <p:pic>
        <p:nvPicPr>
          <p:cNvPr id="43" name="Marcador de posición de imagen 42" descr="Una foto de primer plano del rostro de un miembro del equipo">
            <a:extLst>
              <a:ext uri="{FF2B5EF4-FFF2-40B4-BE49-F238E27FC236}">
                <a16:creationId xmlns:a16="http://schemas.microsoft.com/office/drawing/2014/main" id="{84E9F226-0E51-45D4-8EDA-AA612E970DC1}"/>
              </a:ext>
            </a:extLst>
          </p:cNvPr>
          <p:cNvPicPr>
            <a:picLocks noGrp="1" noChangeAspect="1"/>
          </p:cNvPicPr>
          <p:nvPr>
            <p:ph type="pic" sz="quarter" idx="23"/>
          </p:nvPr>
        </p:nvPicPr>
        <p:blipFill rotWithShape="1">
          <a:blip r:embed="rId4">
            <a:extLst>
              <a:ext uri="{28A0092B-C50C-407E-A947-70E740481C1C}">
                <a14:useLocalDpi xmlns:a14="http://schemas.microsoft.com/office/drawing/2010/main" val="0"/>
              </a:ext>
            </a:extLst>
          </a:blip>
          <a:srcRect l="49" r="49"/>
          <a:stretch/>
        </p:blipFill>
        <p:spPr/>
      </p:pic>
      <p:sp>
        <p:nvSpPr>
          <p:cNvPr id="32" name="Marcador de texto 31">
            <a:extLst>
              <a:ext uri="{FF2B5EF4-FFF2-40B4-BE49-F238E27FC236}">
                <a16:creationId xmlns:a16="http://schemas.microsoft.com/office/drawing/2014/main" id="{DFE05130-C3F9-489F-BA8F-82D8AF5FAABC}"/>
              </a:ext>
            </a:extLst>
          </p:cNvPr>
          <p:cNvSpPr>
            <a:spLocks noGrp="1"/>
          </p:cNvSpPr>
          <p:nvPr>
            <p:ph type="body" sz="quarter" idx="29"/>
          </p:nvPr>
        </p:nvSpPr>
        <p:spPr/>
        <p:txBody>
          <a:bodyPr rtlCol="0">
            <a:normAutofit/>
          </a:bodyPr>
          <a:lstStyle/>
          <a:p>
            <a:pPr rtl="0"/>
            <a:r>
              <a:rPr lang="es-ES"/>
              <a:t>Flora Berggren​​</a:t>
            </a:r>
          </a:p>
        </p:txBody>
      </p:sp>
      <p:sp>
        <p:nvSpPr>
          <p:cNvPr id="33" name="Marcador de texto 32">
            <a:extLst>
              <a:ext uri="{FF2B5EF4-FFF2-40B4-BE49-F238E27FC236}">
                <a16:creationId xmlns:a16="http://schemas.microsoft.com/office/drawing/2014/main" id="{AEBFC424-FB0F-4484-92B6-F37177303C3C}"/>
              </a:ext>
            </a:extLst>
          </p:cNvPr>
          <p:cNvSpPr>
            <a:spLocks noGrp="1"/>
          </p:cNvSpPr>
          <p:nvPr>
            <p:ph type="body" sz="quarter" idx="30"/>
          </p:nvPr>
        </p:nvSpPr>
        <p:spPr/>
        <p:txBody>
          <a:bodyPr rtlCol="0">
            <a:normAutofit/>
          </a:bodyPr>
          <a:lstStyle/>
          <a:p>
            <a:pPr rtl="0"/>
            <a:r>
              <a:rPr lang="es-ES"/>
              <a:t>Director de operaciones</a:t>
            </a:r>
          </a:p>
        </p:txBody>
      </p:sp>
      <p:pic>
        <p:nvPicPr>
          <p:cNvPr id="45" name="Marcador de posición de imagen 44" descr="Una foto de primer plano del rostro de un miembro del equipo">
            <a:extLst>
              <a:ext uri="{FF2B5EF4-FFF2-40B4-BE49-F238E27FC236}">
                <a16:creationId xmlns:a16="http://schemas.microsoft.com/office/drawing/2014/main" id="{87D33E07-3E96-4015-8E9E-D0D8AE6D1ACB}"/>
              </a:ext>
            </a:extLst>
          </p:cNvPr>
          <p:cNvPicPr>
            <a:picLocks noGrp="1" noChangeAspect="1"/>
          </p:cNvPicPr>
          <p:nvPr>
            <p:ph type="pic" sz="quarter" idx="31"/>
          </p:nvPr>
        </p:nvPicPr>
        <p:blipFill rotWithShape="1">
          <a:blip r:embed="rId5">
            <a:extLst>
              <a:ext uri="{28A0092B-C50C-407E-A947-70E740481C1C}">
                <a14:useLocalDpi xmlns:a14="http://schemas.microsoft.com/office/drawing/2010/main" val="0"/>
              </a:ext>
            </a:extLst>
          </a:blip>
          <a:srcRect l="15" r="15"/>
          <a:stretch/>
        </p:blipFill>
        <p:spPr/>
      </p:pic>
      <p:sp>
        <p:nvSpPr>
          <p:cNvPr id="35" name="Marcador de texto 34">
            <a:extLst>
              <a:ext uri="{FF2B5EF4-FFF2-40B4-BE49-F238E27FC236}">
                <a16:creationId xmlns:a16="http://schemas.microsoft.com/office/drawing/2014/main" id="{71B01658-25FD-4B62-9F7D-D3D9C8EDFEE2}"/>
              </a:ext>
            </a:extLst>
          </p:cNvPr>
          <p:cNvSpPr>
            <a:spLocks noGrp="1"/>
          </p:cNvSpPr>
          <p:nvPr>
            <p:ph type="body" sz="quarter" idx="32"/>
          </p:nvPr>
        </p:nvSpPr>
        <p:spPr/>
        <p:txBody>
          <a:bodyPr rtlCol="0">
            <a:normAutofit/>
          </a:bodyPr>
          <a:lstStyle/>
          <a:p>
            <a:pPr rtl="0"/>
            <a:r>
              <a:rPr lang="es-ES"/>
              <a:t>Mirjam Nilsson​​</a:t>
            </a:r>
          </a:p>
        </p:txBody>
      </p:sp>
      <p:sp>
        <p:nvSpPr>
          <p:cNvPr id="36" name="Marcador de texto 35">
            <a:extLst>
              <a:ext uri="{FF2B5EF4-FFF2-40B4-BE49-F238E27FC236}">
                <a16:creationId xmlns:a16="http://schemas.microsoft.com/office/drawing/2014/main" id="{4BFCA8AB-26B0-4494-A3F9-3346DE17B449}"/>
              </a:ext>
            </a:extLst>
          </p:cNvPr>
          <p:cNvSpPr>
            <a:spLocks noGrp="1"/>
          </p:cNvSpPr>
          <p:nvPr>
            <p:ph type="body" sz="quarter" idx="33"/>
          </p:nvPr>
        </p:nvSpPr>
        <p:spPr/>
        <p:txBody>
          <a:bodyPr rtlCol="0">
            <a:normAutofit/>
          </a:bodyPr>
          <a:lstStyle/>
          <a:p>
            <a:pPr rtl="0"/>
            <a:r>
              <a:rPr lang="es-ES"/>
              <a:t>Director ejecutivo</a:t>
            </a:r>
          </a:p>
        </p:txBody>
      </p:sp>
      <p:pic>
        <p:nvPicPr>
          <p:cNvPr id="47" name="Marcador de posición de imagen 46" descr="Una foto de primer plano del rostro de un miembro del equipo">
            <a:extLst>
              <a:ext uri="{FF2B5EF4-FFF2-40B4-BE49-F238E27FC236}">
                <a16:creationId xmlns:a16="http://schemas.microsoft.com/office/drawing/2014/main" id="{FAF3DC94-1ECD-473B-85EA-8792EFB137A1}"/>
              </a:ext>
            </a:extLst>
          </p:cNvPr>
          <p:cNvPicPr>
            <a:picLocks noGrp="1" noChangeAspect="1"/>
          </p:cNvPicPr>
          <p:nvPr>
            <p:ph type="pic" sz="quarter" idx="34"/>
          </p:nvPr>
        </p:nvPicPr>
        <p:blipFill rotWithShape="1">
          <a:blip r:embed="rId6">
            <a:extLst>
              <a:ext uri="{28A0092B-C50C-407E-A947-70E740481C1C}">
                <a14:useLocalDpi xmlns:a14="http://schemas.microsoft.com/office/drawing/2010/main" val="0"/>
              </a:ext>
            </a:extLst>
          </a:blip>
          <a:srcRect l="3" r="3"/>
          <a:stretch/>
        </p:blipFill>
        <p:spPr/>
      </p:pic>
      <p:sp>
        <p:nvSpPr>
          <p:cNvPr id="38" name="Marcador de texto 37">
            <a:extLst>
              <a:ext uri="{FF2B5EF4-FFF2-40B4-BE49-F238E27FC236}">
                <a16:creationId xmlns:a16="http://schemas.microsoft.com/office/drawing/2014/main" id="{73602E49-BDA6-4D83-ACA1-219CB1BD569A}"/>
              </a:ext>
            </a:extLst>
          </p:cNvPr>
          <p:cNvSpPr>
            <a:spLocks noGrp="1"/>
          </p:cNvSpPr>
          <p:nvPr>
            <p:ph type="body" sz="quarter" idx="35"/>
          </p:nvPr>
        </p:nvSpPr>
        <p:spPr/>
        <p:txBody>
          <a:bodyPr rtlCol="0">
            <a:normAutofit/>
          </a:bodyPr>
          <a:lstStyle/>
          <a:p>
            <a:pPr rtl="0"/>
            <a:r>
              <a:rPr lang="es-ES"/>
              <a:t>Rajesh Santoshi​​</a:t>
            </a:r>
          </a:p>
        </p:txBody>
      </p:sp>
      <p:sp>
        <p:nvSpPr>
          <p:cNvPr id="39" name="Marcador de texto 38">
            <a:extLst>
              <a:ext uri="{FF2B5EF4-FFF2-40B4-BE49-F238E27FC236}">
                <a16:creationId xmlns:a16="http://schemas.microsoft.com/office/drawing/2014/main" id="{66865032-D666-40B2-8E54-86DCBA66FAED}"/>
              </a:ext>
            </a:extLst>
          </p:cNvPr>
          <p:cNvSpPr>
            <a:spLocks noGrp="1"/>
          </p:cNvSpPr>
          <p:nvPr>
            <p:ph type="body" sz="quarter" idx="36"/>
          </p:nvPr>
        </p:nvSpPr>
        <p:spPr>
          <a:xfrm>
            <a:off x="8800779" y="5623564"/>
            <a:ext cx="2487705" cy="562492"/>
          </a:xfrm>
        </p:spPr>
        <p:txBody>
          <a:bodyPr rtlCol="0">
            <a:normAutofit/>
          </a:bodyPr>
          <a:lstStyle/>
          <a:p>
            <a:pPr rtl="0">
              <a:lnSpc>
                <a:spcPct val="110000"/>
              </a:lnSpc>
            </a:pPr>
            <a:r>
              <a:rPr lang="es-ES"/>
              <a:t>Vicepresidente de Marketing</a:t>
            </a:r>
          </a:p>
        </p:txBody>
      </p:sp>
      <p:sp>
        <p:nvSpPr>
          <p:cNvPr id="97" name="Título 96">
            <a:extLst>
              <a:ext uri="{FF2B5EF4-FFF2-40B4-BE49-F238E27FC236}">
                <a16:creationId xmlns:a16="http://schemas.microsoft.com/office/drawing/2014/main" id="{65DB651D-EA46-4121-BBE6-8CF22F955E4B}"/>
              </a:ext>
            </a:extLst>
          </p:cNvPr>
          <p:cNvSpPr>
            <a:spLocks noGrp="1"/>
          </p:cNvSpPr>
          <p:nvPr>
            <p:ph type="title"/>
          </p:nvPr>
        </p:nvSpPr>
        <p:spPr/>
        <p:txBody>
          <a:bodyPr rtlCol="0"/>
          <a:lstStyle/>
          <a:p>
            <a:pPr rtl="0"/>
            <a:r>
              <a:rPr lang="es-ES"/>
              <a:t>Conozca al equipo</a:t>
            </a:r>
          </a:p>
        </p:txBody>
      </p:sp>
    </p:spTree>
    <p:extLst>
      <p:ext uri="{BB962C8B-B14F-4D97-AF65-F5344CB8AC3E}">
        <p14:creationId xmlns:p14="http://schemas.microsoft.com/office/powerpoint/2010/main" val="28963585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ADF9F8E-7EE0-412A-A4E4-707373B1737A}"/>
              </a:ext>
            </a:extLst>
          </p:cNvPr>
          <p:cNvSpPr>
            <a:spLocks noGrp="1"/>
          </p:cNvSpPr>
          <p:nvPr>
            <p:ph type="dt" sz="half" idx="10"/>
          </p:nvPr>
        </p:nvSpPr>
        <p:spPr/>
        <p:txBody>
          <a:bodyPr rtlCol="0"/>
          <a:lstStyle/>
          <a:p>
            <a:pPr rtl="0"/>
            <a:r>
              <a:rPr lang="es-ES"/>
              <a:t>03/8/20XX</a:t>
            </a:r>
          </a:p>
        </p:txBody>
      </p:sp>
      <p:sp>
        <p:nvSpPr>
          <p:cNvPr id="3" name="Marcador de pie de página 2">
            <a:extLst>
              <a:ext uri="{FF2B5EF4-FFF2-40B4-BE49-F238E27FC236}">
                <a16:creationId xmlns:a16="http://schemas.microsoft.com/office/drawing/2014/main" id="{B87CB9D5-4CD3-4297-9B99-2F42C664A830}"/>
              </a:ext>
            </a:extLst>
          </p:cNvPr>
          <p:cNvSpPr>
            <a:spLocks noGrp="1"/>
          </p:cNvSpPr>
          <p:nvPr>
            <p:ph type="ftr" sz="quarter" idx="11"/>
          </p:nvPr>
        </p:nvSpPr>
        <p:spPr/>
        <p:txBody>
          <a:bodyPr rtlCol="0"/>
          <a:lstStyle/>
          <a:p>
            <a:pPr rtl="0"/>
            <a:r>
              <a:rPr lang="es-ES"/>
              <a:t>PRESENTACIÓN DE LANZAMIENTO</a:t>
            </a:r>
          </a:p>
        </p:txBody>
      </p:sp>
      <p:sp>
        <p:nvSpPr>
          <p:cNvPr id="4" name="Marcador de número de diapositiva 3">
            <a:extLst>
              <a:ext uri="{FF2B5EF4-FFF2-40B4-BE49-F238E27FC236}">
                <a16:creationId xmlns:a16="http://schemas.microsoft.com/office/drawing/2014/main" id="{6F40103C-860F-4680-91A8-C706F4166613}"/>
              </a:ext>
            </a:extLst>
          </p:cNvPr>
          <p:cNvSpPr>
            <a:spLocks noGrp="1"/>
          </p:cNvSpPr>
          <p:nvPr>
            <p:ph type="sldNum" sz="quarter" idx="12"/>
          </p:nvPr>
        </p:nvSpPr>
        <p:spPr/>
        <p:txBody>
          <a:bodyPr rtlCol="0"/>
          <a:lstStyle/>
          <a:p>
            <a:pPr rtl="0"/>
            <a:fld id="{BF860B6F-2FE3-4DE6-9496-980E987E7466}" type="slidenum">
              <a:rPr lang="es-ES" smtClean="0"/>
              <a:pPr rtl="0"/>
              <a:t>21</a:t>
            </a:fld>
            <a:endParaRPr lang="es-ES"/>
          </a:p>
        </p:txBody>
      </p:sp>
      <p:pic>
        <p:nvPicPr>
          <p:cNvPr id="577" name="Marcador de posición de imagen 576" descr="Una foto de primer plano del rostro de un miembro del equipo">
            <a:extLst>
              <a:ext uri="{FF2B5EF4-FFF2-40B4-BE49-F238E27FC236}">
                <a16:creationId xmlns:a16="http://schemas.microsoft.com/office/drawing/2014/main" id="{4DC90D5B-C11E-499D-838C-A096A57A4D56}"/>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12" r="112"/>
          <a:stretch/>
        </p:blipFill>
        <p:spPr/>
      </p:pic>
      <p:sp>
        <p:nvSpPr>
          <p:cNvPr id="21" name="Marcador de texto 20">
            <a:extLst>
              <a:ext uri="{FF2B5EF4-FFF2-40B4-BE49-F238E27FC236}">
                <a16:creationId xmlns:a16="http://schemas.microsoft.com/office/drawing/2014/main" id="{09A2700C-9619-44BB-97D1-CA63CE37A4AB}"/>
              </a:ext>
            </a:extLst>
          </p:cNvPr>
          <p:cNvSpPr>
            <a:spLocks noGrp="1"/>
          </p:cNvSpPr>
          <p:nvPr>
            <p:ph type="body" sz="quarter" idx="18"/>
          </p:nvPr>
        </p:nvSpPr>
        <p:spPr/>
        <p:txBody>
          <a:bodyPr rtlCol="0">
            <a:normAutofit/>
          </a:bodyPr>
          <a:lstStyle/>
          <a:p>
            <a:pPr rtl="0"/>
            <a:r>
              <a:rPr lang="es-ES"/>
              <a:t>Takuma Hayashi​</a:t>
            </a:r>
          </a:p>
        </p:txBody>
      </p:sp>
      <p:sp>
        <p:nvSpPr>
          <p:cNvPr id="78" name="Marcador de texto 77">
            <a:extLst>
              <a:ext uri="{FF2B5EF4-FFF2-40B4-BE49-F238E27FC236}">
                <a16:creationId xmlns:a16="http://schemas.microsoft.com/office/drawing/2014/main" id="{74F5BC40-AEC9-41D1-BE8B-FCAA4D3F49EF}"/>
              </a:ext>
            </a:extLst>
          </p:cNvPr>
          <p:cNvSpPr>
            <a:spLocks noGrp="1"/>
          </p:cNvSpPr>
          <p:nvPr>
            <p:ph type="body" sz="quarter" idx="19"/>
          </p:nvPr>
        </p:nvSpPr>
        <p:spPr/>
        <p:txBody>
          <a:bodyPr rtlCol="0"/>
          <a:lstStyle/>
          <a:p>
            <a:pPr rtl="0"/>
            <a:r>
              <a:rPr lang="es-ES"/>
              <a:t>Presidente</a:t>
            </a:r>
          </a:p>
        </p:txBody>
      </p:sp>
      <p:pic>
        <p:nvPicPr>
          <p:cNvPr id="579" name="Marcador de posición de imagen 578" descr="Una foto de primer plano del rostro de un miembro del equipo">
            <a:extLst>
              <a:ext uri="{FF2B5EF4-FFF2-40B4-BE49-F238E27FC236}">
                <a16:creationId xmlns:a16="http://schemas.microsoft.com/office/drawing/2014/main" id="{BB21C979-813F-4F7A-A93C-ECCEB5E409AC}"/>
              </a:ext>
            </a:extLst>
          </p:cNvPr>
          <p:cNvPicPr>
            <a:picLocks noGrp="1" noChangeAspect="1"/>
          </p:cNvPicPr>
          <p:nvPr>
            <p:ph type="pic" sz="quarter" idx="20"/>
          </p:nvPr>
        </p:nvPicPr>
        <p:blipFill rotWithShape="1">
          <a:blip r:embed="rId4">
            <a:extLst>
              <a:ext uri="{28A0092B-C50C-407E-A947-70E740481C1C}">
                <a14:useLocalDpi xmlns:a14="http://schemas.microsoft.com/office/drawing/2010/main" val="0"/>
              </a:ext>
            </a:extLst>
          </a:blip>
          <a:srcRect l="58" r="58"/>
          <a:stretch/>
        </p:blipFill>
        <p:spPr/>
      </p:pic>
      <p:sp>
        <p:nvSpPr>
          <p:cNvPr id="136" name="Marcador de texto 135">
            <a:extLst>
              <a:ext uri="{FF2B5EF4-FFF2-40B4-BE49-F238E27FC236}">
                <a16:creationId xmlns:a16="http://schemas.microsoft.com/office/drawing/2014/main" id="{5AA0D2EC-0E74-49B5-A66B-989C7D1AE67E}"/>
              </a:ext>
            </a:extLst>
          </p:cNvPr>
          <p:cNvSpPr>
            <a:spLocks noGrp="1"/>
          </p:cNvSpPr>
          <p:nvPr>
            <p:ph type="body" sz="quarter" idx="21"/>
          </p:nvPr>
        </p:nvSpPr>
        <p:spPr/>
        <p:txBody>
          <a:bodyPr rtlCol="0"/>
          <a:lstStyle/>
          <a:p>
            <a:pPr rtl="0"/>
            <a:r>
              <a:rPr lang="es-ES"/>
              <a:t>Mirjam Nilsson​​</a:t>
            </a:r>
          </a:p>
        </p:txBody>
      </p:sp>
      <p:sp>
        <p:nvSpPr>
          <p:cNvPr id="171" name="Marcador de texto 170">
            <a:extLst>
              <a:ext uri="{FF2B5EF4-FFF2-40B4-BE49-F238E27FC236}">
                <a16:creationId xmlns:a16="http://schemas.microsoft.com/office/drawing/2014/main" id="{DB8C1EDD-84CD-4062-818A-ACC883813799}"/>
              </a:ext>
            </a:extLst>
          </p:cNvPr>
          <p:cNvSpPr>
            <a:spLocks noGrp="1"/>
          </p:cNvSpPr>
          <p:nvPr>
            <p:ph type="body" sz="quarter" idx="22"/>
          </p:nvPr>
        </p:nvSpPr>
        <p:spPr/>
        <p:txBody>
          <a:bodyPr rtlCol="0"/>
          <a:lstStyle/>
          <a:p>
            <a:pPr rtl="0"/>
            <a:r>
              <a:rPr lang="es-ES"/>
              <a:t>Director ejecutivo</a:t>
            </a:r>
          </a:p>
        </p:txBody>
      </p:sp>
      <p:pic>
        <p:nvPicPr>
          <p:cNvPr id="581" name="Marcador de posición de imagen 580" descr="Una foto de primer plano del rostro de un miembro del equipo">
            <a:extLst>
              <a:ext uri="{FF2B5EF4-FFF2-40B4-BE49-F238E27FC236}">
                <a16:creationId xmlns:a16="http://schemas.microsoft.com/office/drawing/2014/main" id="{F52CC1AC-5D1E-4835-826E-7C998FE21D18}"/>
              </a:ext>
            </a:extLst>
          </p:cNvPr>
          <p:cNvPicPr>
            <a:picLocks noGrp="1" noChangeAspect="1"/>
          </p:cNvPicPr>
          <p:nvPr>
            <p:ph type="pic" sz="quarter" idx="23"/>
          </p:nvPr>
        </p:nvPicPr>
        <p:blipFill rotWithShape="1">
          <a:blip r:embed="rId5">
            <a:extLst>
              <a:ext uri="{28A0092B-C50C-407E-A947-70E740481C1C}">
                <a14:useLocalDpi xmlns:a14="http://schemas.microsoft.com/office/drawing/2010/main" val="0"/>
              </a:ext>
            </a:extLst>
          </a:blip>
          <a:srcRect l="37" r="37"/>
          <a:stretch/>
        </p:blipFill>
        <p:spPr/>
      </p:pic>
      <p:sp>
        <p:nvSpPr>
          <p:cNvPr id="139" name="Marcador de texto 138">
            <a:extLst>
              <a:ext uri="{FF2B5EF4-FFF2-40B4-BE49-F238E27FC236}">
                <a16:creationId xmlns:a16="http://schemas.microsoft.com/office/drawing/2014/main" id="{F2A0E398-3EFB-4A7A-9E55-42D50234CD25}"/>
              </a:ext>
            </a:extLst>
          </p:cNvPr>
          <p:cNvSpPr>
            <a:spLocks noGrp="1"/>
          </p:cNvSpPr>
          <p:nvPr>
            <p:ph type="body" sz="quarter" idx="24"/>
          </p:nvPr>
        </p:nvSpPr>
        <p:spPr/>
        <p:txBody>
          <a:bodyPr rtlCol="0">
            <a:normAutofit/>
          </a:bodyPr>
          <a:lstStyle/>
          <a:p>
            <a:pPr rtl="0"/>
            <a:r>
              <a:rPr lang="es-ES"/>
              <a:t>Flora Berggren​​</a:t>
            </a:r>
          </a:p>
        </p:txBody>
      </p:sp>
      <p:sp>
        <p:nvSpPr>
          <p:cNvPr id="173" name="Marcador de texto 172">
            <a:extLst>
              <a:ext uri="{FF2B5EF4-FFF2-40B4-BE49-F238E27FC236}">
                <a16:creationId xmlns:a16="http://schemas.microsoft.com/office/drawing/2014/main" id="{C0AC354C-034D-4F59-9C5B-F6EA076C1585}"/>
              </a:ext>
            </a:extLst>
          </p:cNvPr>
          <p:cNvSpPr>
            <a:spLocks noGrp="1"/>
          </p:cNvSpPr>
          <p:nvPr>
            <p:ph type="body" sz="quarter" idx="25"/>
          </p:nvPr>
        </p:nvSpPr>
        <p:spPr/>
        <p:txBody>
          <a:bodyPr rtlCol="0">
            <a:normAutofit/>
          </a:bodyPr>
          <a:lstStyle/>
          <a:p>
            <a:pPr rtl="0"/>
            <a:r>
              <a:rPr lang="es-ES"/>
              <a:t>Director de operaciones</a:t>
            </a:r>
          </a:p>
        </p:txBody>
      </p:sp>
      <p:pic>
        <p:nvPicPr>
          <p:cNvPr id="583" name="Marcador de posición de imagen 582" descr="Una foto de primer plano del rostro de un miembro del equipo">
            <a:extLst>
              <a:ext uri="{FF2B5EF4-FFF2-40B4-BE49-F238E27FC236}">
                <a16:creationId xmlns:a16="http://schemas.microsoft.com/office/drawing/2014/main" id="{F72529A2-65F8-44A7-B490-AD4733BA2AAA}"/>
              </a:ext>
            </a:extLst>
          </p:cNvPr>
          <p:cNvPicPr>
            <a:picLocks noGrp="1" noChangeAspect="1"/>
          </p:cNvPicPr>
          <p:nvPr>
            <p:ph type="pic" sz="quarter" idx="26"/>
          </p:nvPr>
        </p:nvPicPr>
        <p:blipFill rotWithShape="1">
          <a:blip r:embed="rId6">
            <a:extLst>
              <a:ext uri="{28A0092B-C50C-407E-A947-70E740481C1C}">
                <a14:useLocalDpi xmlns:a14="http://schemas.microsoft.com/office/drawing/2010/main" val="0"/>
              </a:ext>
            </a:extLst>
          </a:blip>
          <a:srcRect l="58" r="58"/>
          <a:stretch/>
        </p:blipFill>
        <p:spPr/>
      </p:pic>
      <p:sp>
        <p:nvSpPr>
          <p:cNvPr id="142" name="Marcador de texto 141">
            <a:extLst>
              <a:ext uri="{FF2B5EF4-FFF2-40B4-BE49-F238E27FC236}">
                <a16:creationId xmlns:a16="http://schemas.microsoft.com/office/drawing/2014/main" id="{FEFBC1FC-3ADC-4FF3-B5AB-81DD8D5CD8F9}"/>
              </a:ext>
            </a:extLst>
          </p:cNvPr>
          <p:cNvSpPr>
            <a:spLocks noGrp="1"/>
          </p:cNvSpPr>
          <p:nvPr>
            <p:ph type="body" sz="quarter" idx="27"/>
          </p:nvPr>
        </p:nvSpPr>
        <p:spPr/>
        <p:txBody>
          <a:bodyPr rtlCol="0">
            <a:normAutofit/>
          </a:bodyPr>
          <a:lstStyle/>
          <a:p>
            <a:pPr rtl="0"/>
            <a:r>
              <a:rPr lang="es-ES"/>
              <a:t>Rajesh Santoshi​​</a:t>
            </a:r>
          </a:p>
        </p:txBody>
      </p:sp>
      <p:sp>
        <p:nvSpPr>
          <p:cNvPr id="175" name="Marcador de texto 174">
            <a:extLst>
              <a:ext uri="{FF2B5EF4-FFF2-40B4-BE49-F238E27FC236}">
                <a16:creationId xmlns:a16="http://schemas.microsoft.com/office/drawing/2014/main" id="{B0B55CEF-04DF-4182-9143-DDB7935AB132}"/>
              </a:ext>
            </a:extLst>
          </p:cNvPr>
          <p:cNvSpPr>
            <a:spLocks noGrp="1"/>
          </p:cNvSpPr>
          <p:nvPr>
            <p:ph type="body" sz="quarter" idx="28"/>
          </p:nvPr>
        </p:nvSpPr>
        <p:spPr/>
        <p:txBody>
          <a:bodyPr rtlCol="0"/>
          <a:lstStyle/>
          <a:p>
            <a:pPr rtl="0"/>
            <a:r>
              <a:rPr lang="es-ES"/>
              <a:t>Vicepresidente de Marketing</a:t>
            </a:r>
          </a:p>
        </p:txBody>
      </p:sp>
      <p:pic>
        <p:nvPicPr>
          <p:cNvPr id="585" name="Marcador de posición de imagen 584" descr="Una foto de primer plano del rostro de un miembro del equipo">
            <a:extLst>
              <a:ext uri="{FF2B5EF4-FFF2-40B4-BE49-F238E27FC236}">
                <a16:creationId xmlns:a16="http://schemas.microsoft.com/office/drawing/2014/main" id="{EDA9ED09-4D0E-45A8-85AF-ACC869A729DA}"/>
              </a:ext>
            </a:extLst>
          </p:cNvPr>
          <p:cNvPicPr>
            <a:picLocks noGrp="1" noChangeAspect="1"/>
          </p:cNvPicPr>
          <p:nvPr>
            <p:ph type="pic" sz="quarter" idx="29"/>
          </p:nvPr>
        </p:nvPicPr>
        <p:blipFill rotWithShape="1">
          <a:blip r:embed="rId7">
            <a:extLst>
              <a:ext uri="{28A0092B-C50C-407E-A947-70E740481C1C}">
                <a14:useLocalDpi xmlns:a14="http://schemas.microsoft.com/office/drawing/2010/main" val="0"/>
              </a:ext>
            </a:extLst>
          </a:blip>
          <a:srcRect l="58" r="58"/>
          <a:stretch/>
        </p:blipFill>
        <p:spPr/>
      </p:pic>
      <p:sp>
        <p:nvSpPr>
          <p:cNvPr id="145" name="Marcador de texto 144">
            <a:extLst>
              <a:ext uri="{FF2B5EF4-FFF2-40B4-BE49-F238E27FC236}">
                <a16:creationId xmlns:a16="http://schemas.microsoft.com/office/drawing/2014/main" id="{2D36E03A-C72A-44CF-90AF-1405D2F62D65}"/>
              </a:ext>
            </a:extLst>
          </p:cNvPr>
          <p:cNvSpPr>
            <a:spLocks noGrp="1"/>
          </p:cNvSpPr>
          <p:nvPr>
            <p:ph type="body" sz="quarter" idx="30"/>
          </p:nvPr>
        </p:nvSpPr>
        <p:spPr/>
        <p:txBody>
          <a:bodyPr rtlCol="0"/>
          <a:lstStyle/>
          <a:p>
            <a:pPr rtl="0"/>
            <a:r>
              <a:rPr lang="es-ES"/>
              <a:t>Graham Barnes</a:t>
            </a:r>
          </a:p>
        </p:txBody>
      </p:sp>
      <p:sp>
        <p:nvSpPr>
          <p:cNvPr id="177" name="Marcador de texto 176">
            <a:extLst>
              <a:ext uri="{FF2B5EF4-FFF2-40B4-BE49-F238E27FC236}">
                <a16:creationId xmlns:a16="http://schemas.microsoft.com/office/drawing/2014/main" id="{D9CFD82F-E551-4F25-86DB-20B16CD02D0A}"/>
              </a:ext>
            </a:extLst>
          </p:cNvPr>
          <p:cNvSpPr>
            <a:spLocks noGrp="1"/>
          </p:cNvSpPr>
          <p:nvPr>
            <p:ph type="body" sz="quarter" idx="31"/>
          </p:nvPr>
        </p:nvSpPr>
        <p:spPr/>
        <p:txBody>
          <a:bodyPr rtlCol="0"/>
          <a:lstStyle/>
          <a:p>
            <a:pPr rtl="0"/>
            <a:r>
              <a:rPr lang="es-ES" dirty="0"/>
              <a:t>Vicepresidente de producción</a:t>
            </a:r>
          </a:p>
        </p:txBody>
      </p:sp>
      <p:pic>
        <p:nvPicPr>
          <p:cNvPr id="587" name="Marcador de posición de imagen 586" descr="Una foto de primer plano del rostro de un miembro del equipo">
            <a:extLst>
              <a:ext uri="{FF2B5EF4-FFF2-40B4-BE49-F238E27FC236}">
                <a16:creationId xmlns:a16="http://schemas.microsoft.com/office/drawing/2014/main" id="{8E18F0B0-E4C2-4284-ACCB-94F6DC2F5BF7}"/>
              </a:ext>
            </a:extLst>
          </p:cNvPr>
          <p:cNvPicPr>
            <a:picLocks noGrp="1" noChangeAspect="1"/>
          </p:cNvPicPr>
          <p:nvPr>
            <p:ph type="pic" sz="quarter" idx="32"/>
          </p:nvPr>
        </p:nvPicPr>
        <p:blipFill rotWithShape="1">
          <a:blip r:embed="rId8">
            <a:extLst>
              <a:ext uri="{28A0092B-C50C-407E-A947-70E740481C1C}">
                <a14:useLocalDpi xmlns:a14="http://schemas.microsoft.com/office/drawing/2010/main" val="0"/>
              </a:ext>
            </a:extLst>
          </a:blip>
          <a:srcRect l="83" r="83"/>
          <a:stretch/>
        </p:blipFill>
        <p:spPr/>
      </p:pic>
      <p:sp>
        <p:nvSpPr>
          <p:cNvPr id="148" name="Marcador de texto 147">
            <a:extLst>
              <a:ext uri="{FF2B5EF4-FFF2-40B4-BE49-F238E27FC236}">
                <a16:creationId xmlns:a16="http://schemas.microsoft.com/office/drawing/2014/main" id="{89ECEFC3-992F-47FE-AADF-7FA79F34AD6F}"/>
              </a:ext>
            </a:extLst>
          </p:cNvPr>
          <p:cNvSpPr>
            <a:spLocks noGrp="1"/>
          </p:cNvSpPr>
          <p:nvPr>
            <p:ph type="body" sz="quarter" idx="33"/>
          </p:nvPr>
        </p:nvSpPr>
        <p:spPr/>
        <p:txBody>
          <a:bodyPr rtlCol="0"/>
          <a:lstStyle/>
          <a:p>
            <a:pPr rtl="0"/>
            <a:r>
              <a:rPr lang="es-ES"/>
              <a:t>Rowan Murphy</a:t>
            </a:r>
          </a:p>
        </p:txBody>
      </p:sp>
      <p:sp>
        <p:nvSpPr>
          <p:cNvPr id="179" name="Marcador de texto 178">
            <a:extLst>
              <a:ext uri="{FF2B5EF4-FFF2-40B4-BE49-F238E27FC236}">
                <a16:creationId xmlns:a16="http://schemas.microsoft.com/office/drawing/2014/main" id="{637B8DA4-FB04-487C-87EF-8A8D4329CEB5}"/>
              </a:ext>
            </a:extLst>
          </p:cNvPr>
          <p:cNvSpPr>
            <a:spLocks noGrp="1"/>
          </p:cNvSpPr>
          <p:nvPr>
            <p:ph type="body" sz="quarter" idx="34"/>
          </p:nvPr>
        </p:nvSpPr>
        <p:spPr/>
        <p:txBody>
          <a:bodyPr rtlCol="0"/>
          <a:lstStyle/>
          <a:p>
            <a:pPr rtl="0"/>
            <a:r>
              <a:rPr lang="es-ES" dirty="0"/>
              <a:t>Estratega de SEO</a:t>
            </a:r>
          </a:p>
        </p:txBody>
      </p:sp>
      <p:pic>
        <p:nvPicPr>
          <p:cNvPr id="595" name="Marcador de posición de imagen 594" descr="Una foto de primer plano del rostro de un miembro del equipo">
            <a:extLst>
              <a:ext uri="{FF2B5EF4-FFF2-40B4-BE49-F238E27FC236}">
                <a16:creationId xmlns:a16="http://schemas.microsoft.com/office/drawing/2014/main" id="{122AB98D-D670-481F-9A5F-854A88253C12}"/>
              </a:ext>
            </a:extLst>
          </p:cNvPr>
          <p:cNvPicPr>
            <a:picLocks noGrp="1" noChangeAspect="1"/>
          </p:cNvPicPr>
          <p:nvPr>
            <p:ph type="pic" sz="quarter" idx="35"/>
          </p:nvPr>
        </p:nvPicPr>
        <p:blipFill rotWithShape="1">
          <a:blip r:embed="rId9">
            <a:extLst>
              <a:ext uri="{28A0092B-C50C-407E-A947-70E740481C1C}">
                <a14:useLocalDpi xmlns:a14="http://schemas.microsoft.com/office/drawing/2010/main" val="0"/>
              </a:ext>
            </a:extLst>
          </a:blip>
          <a:srcRect l="88" r="88"/>
          <a:stretch/>
        </p:blipFill>
        <p:spPr/>
      </p:pic>
      <p:sp>
        <p:nvSpPr>
          <p:cNvPr id="151" name="Marcador de texto 150">
            <a:extLst>
              <a:ext uri="{FF2B5EF4-FFF2-40B4-BE49-F238E27FC236}">
                <a16:creationId xmlns:a16="http://schemas.microsoft.com/office/drawing/2014/main" id="{32F2302B-5675-4103-B496-807E449DA456}"/>
              </a:ext>
            </a:extLst>
          </p:cNvPr>
          <p:cNvSpPr>
            <a:spLocks noGrp="1"/>
          </p:cNvSpPr>
          <p:nvPr>
            <p:ph type="body" sz="quarter" idx="36"/>
          </p:nvPr>
        </p:nvSpPr>
        <p:spPr/>
        <p:txBody>
          <a:bodyPr rtlCol="0">
            <a:normAutofit/>
          </a:bodyPr>
          <a:lstStyle/>
          <a:p>
            <a:pPr rtl="0"/>
            <a:r>
              <a:rPr lang="es-ES"/>
              <a:t>Elizabeth Moore​</a:t>
            </a:r>
          </a:p>
        </p:txBody>
      </p:sp>
      <p:sp>
        <p:nvSpPr>
          <p:cNvPr id="181" name="Marcador de texto 180">
            <a:extLst>
              <a:ext uri="{FF2B5EF4-FFF2-40B4-BE49-F238E27FC236}">
                <a16:creationId xmlns:a16="http://schemas.microsoft.com/office/drawing/2014/main" id="{3D6A1227-47B1-44CA-9EF9-24D73E288D13}"/>
              </a:ext>
            </a:extLst>
          </p:cNvPr>
          <p:cNvSpPr>
            <a:spLocks noGrp="1"/>
          </p:cNvSpPr>
          <p:nvPr>
            <p:ph type="body" sz="quarter" idx="37"/>
          </p:nvPr>
        </p:nvSpPr>
        <p:spPr/>
        <p:txBody>
          <a:bodyPr rtlCol="0"/>
          <a:lstStyle/>
          <a:p>
            <a:pPr rtl="0"/>
            <a:r>
              <a:rPr lang="es-ES" dirty="0"/>
              <a:t>Diseñador de productos</a:t>
            </a:r>
          </a:p>
        </p:txBody>
      </p:sp>
      <p:pic>
        <p:nvPicPr>
          <p:cNvPr id="591" name="Marcador de posición de imagen 590" descr="Una foto de primer plano del rostro de un miembro del equipo">
            <a:extLst>
              <a:ext uri="{FF2B5EF4-FFF2-40B4-BE49-F238E27FC236}">
                <a16:creationId xmlns:a16="http://schemas.microsoft.com/office/drawing/2014/main" id="{2B5A8208-3279-4F10-86BB-B2F86AD82407}"/>
              </a:ext>
            </a:extLst>
          </p:cNvPr>
          <p:cNvPicPr>
            <a:picLocks noGrp="1" noChangeAspect="1"/>
          </p:cNvPicPr>
          <p:nvPr>
            <p:ph type="pic" sz="quarter" idx="38"/>
          </p:nvPr>
        </p:nvPicPr>
        <p:blipFill rotWithShape="1">
          <a:blip r:embed="rId10">
            <a:extLst>
              <a:ext uri="{28A0092B-C50C-407E-A947-70E740481C1C}">
                <a14:useLocalDpi xmlns:a14="http://schemas.microsoft.com/office/drawing/2010/main" val="0"/>
              </a:ext>
            </a:extLst>
          </a:blip>
          <a:srcRect l="15" r="15"/>
          <a:stretch/>
        </p:blipFill>
        <p:spPr/>
      </p:pic>
      <p:sp>
        <p:nvSpPr>
          <p:cNvPr id="154" name="Marcador de texto 153">
            <a:extLst>
              <a:ext uri="{FF2B5EF4-FFF2-40B4-BE49-F238E27FC236}">
                <a16:creationId xmlns:a16="http://schemas.microsoft.com/office/drawing/2014/main" id="{D36E1A1A-FE99-4B28-B01C-CD21DBC2E1FB}"/>
              </a:ext>
            </a:extLst>
          </p:cNvPr>
          <p:cNvSpPr>
            <a:spLocks noGrp="1"/>
          </p:cNvSpPr>
          <p:nvPr>
            <p:ph type="body" sz="quarter" idx="39"/>
          </p:nvPr>
        </p:nvSpPr>
        <p:spPr/>
        <p:txBody>
          <a:bodyPr rtlCol="0"/>
          <a:lstStyle/>
          <a:p>
            <a:pPr rtl="0"/>
            <a:r>
              <a:rPr lang="es-ES"/>
              <a:t>Robin Kline</a:t>
            </a:r>
          </a:p>
        </p:txBody>
      </p:sp>
      <p:sp>
        <p:nvSpPr>
          <p:cNvPr id="183" name="Marcador de texto 182">
            <a:extLst>
              <a:ext uri="{FF2B5EF4-FFF2-40B4-BE49-F238E27FC236}">
                <a16:creationId xmlns:a16="http://schemas.microsoft.com/office/drawing/2014/main" id="{9440DD03-3EBF-4133-8D39-8E99906DCF4D}"/>
              </a:ext>
            </a:extLst>
          </p:cNvPr>
          <p:cNvSpPr>
            <a:spLocks noGrp="1"/>
          </p:cNvSpPr>
          <p:nvPr>
            <p:ph type="body" sz="quarter" idx="40"/>
          </p:nvPr>
        </p:nvSpPr>
        <p:spPr/>
        <p:txBody>
          <a:bodyPr rtlCol="0"/>
          <a:lstStyle/>
          <a:p>
            <a:pPr rtl="0"/>
            <a:r>
              <a:rPr lang="es-ES"/>
              <a:t>Desarrollador de contenido</a:t>
            </a:r>
          </a:p>
        </p:txBody>
      </p:sp>
      <p:sp>
        <p:nvSpPr>
          <p:cNvPr id="95" name="Título 94">
            <a:extLst>
              <a:ext uri="{FF2B5EF4-FFF2-40B4-BE49-F238E27FC236}">
                <a16:creationId xmlns:a16="http://schemas.microsoft.com/office/drawing/2014/main" id="{DB394FAD-3CD6-445D-94D8-C67D571084E8}"/>
              </a:ext>
            </a:extLst>
          </p:cNvPr>
          <p:cNvSpPr>
            <a:spLocks noGrp="1"/>
          </p:cNvSpPr>
          <p:nvPr>
            <p:ph type="title"/>
          </p:nvPr>
        </p:nvSpPr>
        <p:spPr/>
        <p:txBody>
          <a:bodyPr rtlCol="0"/>
          <a:lstStyle/>
          <a:p>
            <a:pPr rtl="0"/>
            <a:r>
              <a:rPr lang="es-ES"/>
              <a:t>El equipo completo</a:t>
            </a:r>
          </a:p>
        </p:txBody>
      </p:sp>
    </p:spTree>
    <p:extLst>
      <p:ext uri="{BB962C8B-B14F-4D97-AF65-F5344CB8AC3E}">
        <p14:creationId xmlns:p14="http://schemas.microsoft.com/office/powerpoint/2010/main" val="24149337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1C12297-E034-4169-956B-88CDE4C45DF9}"/>
              </a:ext>
            </a:extLst>
          </p:cNvPr>
          <p:cNvSpPr>
            <a:spLocks noGrp="1"/>
          </p:cNvSpPr>
          <p:nvPr>
            <p:ph type="dt" sz="half" idx="10"/>
          </p:nvPr>
        </p:nvSpPr>
        <p:spPr/>
        <p:txBody>
          <a:bodyPr rtlCol="0"/>
          <a:lstStyle/>
          <a:p>
            <a:pPr rtl="0"/>
            <a:r>
              <a:rPr lang="es-ES" dirty="0"/>
              <a:t>03/8/20XX</a:t>
            </a:r>
          </a:p>
        </p:txBody>
      </p:sp>
      <p:sp>
        <p:nvSpPr>
          <p:cNvPr id="3" name="Marcador de pie de página 2">
            <a:extLst>
              <a:ext uri="{FF2B5EF4-FFF2-40B4-BE49-F238E27FC236}">
                <a16:creationId xmlns:a16="http://schemas.microsoft.com/office/drawing/2014/main" id="{7422E0E0-867D-4AA9-B52E-B232D96B4414}"/>
              </a:ext>
            </a:extLst>
          </p:cNvPr>
          <p:cNvSpPr>
            <a:spLocks noGrp="1"/>
          </p:cNvSpPr>
          <p:nvPr>
            <p:ph type="ftr" sz="quarter" idx="11"/>
          </p:nvPr>
        </p:nvSpPr>
        <p:spPr/>
        <p:txBody>
          <a:bodyPr rtlCol="0"/>
          <a:lstStyle/>
          <a:p>
            <a:pPr rtl="0"/>
            <a:r>
              <a:rPr lang="es-ES" dirty="0"/>
              <a:t>PRESENTACIÓN DE LANZAMIENTO</a:t>
            </a:r>
          </a:p>
        </p:txBody>
      </p:sp>
      <p:sp>
        <p:nvSpPr>
          <p:cNvPr id="4" name="Marcador de número de diapositiva 3">
            <a:extLst>
              <a:ext uri="{FF2B5EF4-FFF2-40B4-BE49-F238E27FC236}">
                <a16:creationId xmlns:a16="http://schemas.microsoft.com/office/drawing/2014/main" id="{88E4596B-5CB5-4C2C-813D-5EEC611C3F30}"/>
              </a:ext>
            </a:extLst>
          </p:cNvPr>
          <p:cNvSpPr>
            <a:spLocks noGrp="1"/>
          </p:cNvSpPr>
          <p:nvPr>
            <p:ph type="sldNum" sz="quarter" idx="12"/>
          </p:nvPr>
        </p:nvSpPr>
        <p:spPr/>
        <p:txBody>
          <a:bodyPr rtlCol="0"/>
          <a:lstStyle/>
          <a:p>
            <a:pPr rtl="0"/>
            <a:fld id="{BF860B6F-2FE3-4DE6-9496-980E987E7466}" type="slidenum">
              <a:rPr lang="es-ES" smtClean="0"/>
              <a:pPr rtl="0"/>
              <a:t>22</a:t>
            </a:fld>
            <a:endParaRPr lang="es-ES" dirty="0"/>
          </a:p>
        </p:txBody>
      </p:sp>
      <p:sp>
        <p:nvSpPr>
          <p:cNvPr id="29" name="Marcador de texto 28">
            <a:extLst>
              <a:ext uri="{FF2B5EF4-FFF2-40B4-BE49-F238E27FC236}">
                <a16:creationId xmlns:a16="http://schemas.microsoft.com/office/drawing/2014/main" id="{5BEF602E-F3C8-4D5A-86E0-DF63AD13E228}"/>
              </a:ext>
            </a:extLst>
          </p:cNvPr>
          <p:cNvSpPr>
            <a:spLocks noGrp="1"/>
          </p:cNvSpPr>
          <p:nvPr>
            <p:ph type="body" sz="quarter" idx="25"/>
          </p:nvPr>
        </p:nvSpPr>
        <p:spPr/>
        <p:txBody>
          <a:bodyPr rtlCol="0"/>
          <a:lstStyle/>
          <a:p>
            <a:pPr rtl="0"/>
            <a:r>
              <a:rPr lang="es-ES" dirty="0"/>
              <a:t>12 000 €</a:t>
            </a:r>
          </a:p>
        </p:txBody>
      </p:sp>
      <p:sp>
        <p:nvSpPr>
          <p:cNvPr id="37" name="Marcador de texto 36">
            <a:extLst>
              <a:ext uri="{FF2B5EF4-FFF2-40B4-BE49-F238E27FC236}">
                <a16:creationId xmlns:a16="http://schemas.microsoft.com/office/drawing/2014/main" id="{CFE5511E-21D0-45E7-8187-E1751A3B2BB9}"/>
              </a:ext>
            </a:extLst>
          </p:cNvPr>
          <p:cNvSpPr>
            <a:spLocks noGrp="1"/>
          </p:cNvSpPr>
          <p:nvPr>
            <p:ph type="body" sz="quarter" idx="26"/>
          </p:nvPr>
        </p:nvSpPr>
        <p:spPr/>
        <p:txBody>
          <a:bodyPr rtlCol="0"/>
          <a:lstStyle/>
          <a:p>
            <a:pPr rtl="0"/>
            <a:r>
              <a:rPr lang="es-ES" dirty="0"/>
              <a:t>14 000 €</a:t>
            </a:r>
          </a:p>
        </p:txBody>
      </p:sp>
      <p:sp>
        <p:nvSpPr>
          <p:cNvPr id="38" name="Marcador de texto 37">
            <a:extLst>
              <a:ext uri="{FF2B5EF4-FFF2-40B4-BE49-F238E27FC236}">
                <a16:creationId xmlns:a16="http://schemas.microsoft.com/office/drawing/2014/main" id="{FA0ACB11-2B29-453C-9E60-63B83C76A191}"/>
              </a:ext>
            </a:extLst>
          </p:cNvPr>
          <p:cNvSpPr>
            <a:spLocks noGrp="1"/>
          </p:cNvSpPr>
          <p:nvPr>
            <p:ph type="body" sz="quarter" idx="27"/>
          </p:nvPr>
        </p:nvSpPr>
        <p:spPr/>
        <p:txBody>
          <a:bodyPr rtlCol="0"/>
          <a:lstStyle/>
          <a:p>
            <a:pPr rtl="0"/>
            <a:r>
              <a:rPr lang="es-ES" dirty="0"/>
              <a:t>32 000 €</a:t>
            </a:r>
          </a:p>
        </p:txBody>
      </p:sp>
      <p:sp>
        <p:nvSpPr>
          <p:cNvPr id="39" name="Marcador de texto 38">
            <a:extLst>
              <a:ext uri="{FF2B5EF4-FFF2-40B4-BE49-F238E27FC236}">
                <a16:creationId xmlns:a16="http://schemas.microsoft.com/office/drawing/2014/main" id="{4F42D9D9-1550-48C9-9338-C0B7BF43A458}"/>
              </a:ext>
            </a:extLst>
          </p:cNvPr>
          <p:cNvSpPr>
            <a:spLocks noGrp="1"/>
          </p:cNvSpPr>
          <p:nvPr>
            <p:ph type="body" sz="quarter" idx="28"/>
          </p:nvPr>
        </p:nvSpPr>
        <p:spPr/>
        <p:txBody>
          <a:bodyPr rtlCol="0"/>
          <a:lstStyle/>
          <a:p>
            <a:pPr rtl="0"/>
            <a:r>
              <a:rPr lang="es-ES" dirty="0"/>
              <a:t>82 000 €</a:t>
            </a:r>
          </a:p>
        </p:txBody>
      </p:sp>
      <p:sp>
        <p:nvSpPr>
          <p:cNvPr id="35" name="Marcador de texto 34">
            <a:extLst>
              <a:ext uri="{FF2B5EF4-FFF2-40B4-BE49-F238E27FC236}">
                <a16:creationId xmlns:a16="http://schemas.microsoft.com/office/drawing/2014/main" id="{F6C14ABA-1649-4DA7-9A13-28A051C2A919}"/>
              </a:ext>
            </a:extLst>
          </p:cNvPr>
          <p:cNvSpPr>
            <a:spLocks noGrp="1"/>
          </p:cNvSpPr>
          <p:nvPr>
            <p:ph type="body" sz="quarter" idx="16"/>
          </p:nvPr>
        </p:nvSpPr>
        <p:spPr/>
        <p:txBody>
          <a:bodyPr rtlCol="0"/>
          <a:lstStyle/>
          <a:p>
            <a:pPr rtl="0"/>
            <a:r>
              <a:rPr lang="es-ES" dirty="0"/>
              <a:t>Ingresos obtenidos de pagos de seguros médicos</a:t>
            </a:r>
          </a:p>
        </p:txBody>
      </p:sp>
      <p:sp>
        <p:nvSpPr>
          <p:cNvPr id="36" name="Marcador de texto 35">
            <a:extLst>
              <a:ext uri="{FF2B5EF4-FFF2-40B4-BE49-F238E27FC236}">
                <a16:creationId xmlns:a16="http://schemas.microsoft.com/office/drawing/2014/main" id="{858F1CE5-2796-49BE-A32F-4545CF6DEA60}"/>
              </a:ext>
            </a:extLst>
          </p:cNvPr>
          <p:cNvSpPr>
            <a:spLocks noGrp="1"/>
          </p:cNvSpPr>
          <p:nvPr>
            <p:ph type="body" sz="quarter" idx="17"/>
          </p:nvPr>
        </p:nvSpPr>
        <p:spPr/>
        <p:txBody>
          <a:bodyPr rtlCol="0"/>
          <a:lstStyle/>
          <a:p>
            <a:pPr rtl="0"/>
            <a:r>
              <a:rPr lang="es-ES" dirty="0"/>
              <a:t>Seguro</a:t>
            </a:r>
          </a:p>
        </p:txBody>
      </p:sp>
      <p:sp>
        <p:nvSpPr>
          <p:cNvPr id="40" name="Marcador de texto 39">
            <a:extLst>
              <a:ext uri="{FF2B5EF4-FFF2-40B4-BE49-F238E27FC236}">
                <a16:creationId xmlns:a16="http://schemas.microsoft.com/office/drawing/2014/main" id="{3DD9F4AB-8692-45FD-AE13-689E238CB816}"/>
              </a:ext>
            </a:extLst>
          </p:cNvPr>
          <p:cNvSpPr>
            <a:spLocks noGrp="1"/>
          </p:cNvSpPr>
          <p:nvPr>
            <p:ph type="body" sz="quarter" idx="29"/>
          </p:nvPr>
        </p:nvSpPr>
        <p:spPr/>
        <p:txBody>
          <a:bodyPr rtlCol="0"/>
          <a:lstStyle/>
          <a:p>
            <a:pPr rtl="0"/>
            <a:r>
              <a:rPr lang="es-ES" dirty="0"/>
              <a:t>Importe obtenido a través de otros inversores</a:t>
            </a:r>
          </a:p>
        </p:txBody>
      </p:sp>
      <p:sp>
        <p:nvSpPr>
          <p:cNvPr id="41" name="Marcador de texto 40">
            <a:extLst>
              <a:ext uri="{FF2B5EF4-FFF2-40B4-BE49-F238E27FC236}">
                <a16:creationId xmlns:a16="http://schemas.microsoft.com/office/drawing/2014/main" id="{1C7B0FA3-67EC-444E-9D87-A07EDC3F366B}"/>
              </a:ext>
            </a:extLst>
          </p:cNvPr>
          <p:cNvSpPr>
            <a:spLocks noGrp="1"/>
          </p:cNvSpPr>
          <p:nvPr>
            <p:ph type="body" sz="quarter" idx="30"/>
          </p:nvPr>
        </p:nvSpPr>
        <p:spPr/>
        <p:txBody>
          <a:bodyPr rtlCol="0">
            <a:normAutofit/>
          </a:bodyPr>
          <a:lstStyle/>
          <a:p>
            <a:pPr rtl="0"/>
            <a:r>
              <a:rPr lang="es-ES" dirty="0"/>
              <a:t>Ángeles inversores</a:t>
            </a:r>
          </a:p>
        </p:txBody>
      </p:sp>
      <p:sp>
        <p:nvSpPr>
          <p:cNvPr id="42" name="Marcador de texto 41">
            <a:extLst>
              <a:ext uri="{FF2B5EF4-FFF2-40B4-BE49-F238E27FC236}">
                <a16:creationId xmlns:a16="http://schemas.microsoft.com/office/drawing/2014/main" id="{A985ADA1-85AC-47E5-8BBA-E05D33073614}"/>
              </a:ext>
            </a:extLst>
          </p:cNvPr>
          <p:cNvSpPr>
            <a:spLocks noGrp="1"/>
          </p:cNvSpPr>
          <p:nvPr>
            <p:ph type="body" sz="quarter" idx="31"/>
          </p:nvPr>
        </p:nvSpPr>
        <p:spPr/>
        <p:txBody>
          <a:bodyPr rtlCol="0"/>
          <a:lstStyle/>
          <a:p>
            <a:pPr rtl="0"/>
            <a:r>
              <a:rPr lang="es-ES" dirty="0"/>
              <a:t>Efectivo líquido disponible</a:t>
            </a:r>
          </a:p>
        </p:txBody>
      </p:sp>
      <p:sp>
        <p:nvSpPr>
          <p:cNvPr id="43" name="Marcador de texto 42">
            <a:extLst>
              <a:ext uri="{FF2B5EF4-FFF2-40B4-BE49-F238E27FC236}">
                <a16:creationId xmlns:a16="http://schemas.microsoft.com/office/drawing/2014/main" id="{5CB33916-805F-42BB-A4D6-729824B52354}"/>
              </a:ext>
            </a:extLst>
          </p:cNvPr>
          <p:cNvSpPr>
            <a:spLocks noGrp="1"/>
          </p:cNvSpPr>
          <p:nvPr>
            <p:ph type="body" sz="quarter" idx="32"/>
          </p:nvPr>
        </p:nvSpPr>
        <p:spPr/>
        <p:txBody>
          <a:bodyPr rtlCol="0"/>
          <a:lstStyle/>
          <a:p>
            <a:pPr rtl="0"/>
            <a:r>
              <a:rPr lang="es-ES" dirty="0"/>
              <a:t>Efectivo</a:t>
            </a:r>
          </a:p>
        </p:txBody>
      </p:sp>
      <p:sp>
        <p:nvSpPr>
          <p:cNvPr id="44" name="Marcador de texto 43">
            <a:extLst>
              <a:ext uri="{FF2B5EF4-FFF2-40B4-BE49-F238E27FC236}">
                <a16:creationId xmlns:a16="http://schemas.microsoft.com/office/drawing/2014/main" id="{E86528B4-9B53-451D-9179-5A9DC76A512A}"/>
              </a:ext>
            </a:extLst>
          </p:cNvPr>
          <p:cNvSpPr>
            <a:spLocks noGrp="1"/>
          </p:cNvSpPr>
          <p:nvPr>
            <p:ph type="body" sz="quarter" idx="33"/>
          </p:nvPr>
        </p:nvSpPr>
        <p:spPr/>
        <p:txBody>
          <a:bodyPr rtlCol="0"/>
          <a:lstStyle/>
          <a:p>
            <a:pPr rtl="0"/>
            <a:r>
              <a:rPr lang="es-ES" dirty="0"/>
              <a:t>Número de acciones convertidas en USD</a:t>
            </a:r>
          </a:p>
        </p:txBody>
      </p:sp>
      <p:sp>
        <p:nvSpPr>
          <p:cNvPr id="45" name="Marcador de texto 44">
            <a:extLst>
              <a:ext uri="{FF2B5EF4-FFF2-40B4-BE49-F238E27FC236}">
                <a16:creationId xmlns:a16="http://schemas.microsoft.com/office/drawing/2014/main" id="{E8B2FE83-E19B-4417-B9F7-280B9DC32F92}"/>
              </a:ext>
            </a:extLst>
          </p:cNvPr>
          <p:cNvSpPr>
            <a:spLocks noGrp="1"/>
          </p:cNvSpPr>
          <p:nvPr>
            <p:ph type="body" sz="quarter" idx="34"/>
          </p:nvPr>
        </p:nvSpPr>
        <p:spPr/>
        <p:txBody>
          <a:bodyPr rtlCol="0"/>
          <a:lstStyle/>
          <a:p>
            <a:pPr rtl="0"/>
            <a:r>
              <a:rPr lang="es-ES" dirty="0"/>
              <a:t>Acciones</a:t>
            </a:r>
          </a:p>
        </p:txBody>
      </p:sp>
      <p:sp>
        <p:nvSpPr>
          <p:cNvPr id="65" name="Título 64">
            <a:extLst>
              <a:ext uri="{FF2B5EF4-FFF2-40B4-BE49-F238E27FC236}">
                <a16:creationId xmlns:a16="http://schemas.microsoft.com/office/drawing/2014/main" id="{64ABC1C5-3ACA-49D3-A339-04BA079636F7}"/>
              </a:ext>
            </a:extLst>
          </p:cNvPr>
          <p:cNvSpPr>
            <a:spLocks noGrp="1"/>
          </p:cNvSpPr>
          <p:nvPr>
            <p:ph type="title"/>
          </p:nvPr>
        </p:nvSpPr>
        <p:spPr/>
        <p:txBody>
          <a:bodyPr rtlCol="0">
            <a:normAutofit fontScale="90000"/>
          </a:bodyPr>
          <a:lstStyle/>
          <a:p>
            <a:pPr rtl="0"/>
            <a:r>
              <a:rPr lang="es-ES" dirty="0"/>
              <a:t>Financiación</a:t>
            </a:r>
          </a:p>
        </p:txBody>
      </p:sp>
      <p:graphicFrame>
        <p:nvGraphicFramePr>
          <p:cNvPr id="78" name="Gráfico 77" descr="Gráfico">
            <a:extLst>
              <a:ext uri="{FF2B5EF4-FFF2-40B4-BE49-F238E27FC236}">
                <a16:creationId xmlns:a16="http://schemas.microsoft.com/office/drawing/2014/main" id="{281461AE-467D-40F7-A03B-CE9CAED1FC98}"/>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848702978"/>
              </p:ext>
            </p:extLst>
          </p:nvPr>
        </p:nvGraphicFramePr>
        <p:xfrm>
          <a:off x="1609005" y="1403931"/>
          <a:ext cx="1357883" cy="31127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0" name="Gráfico 79" descr="Gráfico">
            <a:extLst>
              <a:ext uri="{FF2B5EF4-FFF2-40B4-BE49-F238E27FC236}">
                <a16:creationId xmlns:a16="http://schemas.microsoft.com/office/drawing/2014/main" id="{A7D4DF94-43C0-47EE-8300-50F61B92E7DF}"/>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2420913354"/>
              </p:ext>
            </p:extLst>
          </p:nvPr>
        </p:nvGraphicFramePr>
        <p:xfrm>
          <a:off x="4276724" y="1403931"/>
          <a:ext cx="1357883" cy="311279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2" name="Gráfico 81" descr="Gráfico">
            <a:extLst>
              <a:ext uri="{FF2B5EF4-FFF2-40B4-BE49-F238E27FC236}">
                <a16:creationId xmlns:a16="http://schemas.microsoft.com/office/drawing/2014/main" id="{12C6B033-E0DD-40C4-8FA0-2F687A17FBEE}"/>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2273469147"/>
              </p:ext>
            </p:extLst>
          </p:nvPr>
        </p:nvGraphicFramePr>
        <p:xfrm>
          <a:off x="6912371" y="1403640"/>
          <a:ext cx="1357883" cy="311279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4" name="Gráfico 83" descr="Gráfico">
            <a:extLst>
              <a:ext uri="{FF2B5EF4-FFF2-40B4-BE49-F238E27FC236}">
                <a16:creationId xmlns:a16="http://schemas.microsoft.com/office/drawing/2014/main" id="{BDE2BA43-A9C2-432B-910D-6351A9203174}"/>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194872734"/>
              </p:ext>
            </p:extLst>
          </p:nvPr>
        </p:nvGraphicFramePr>
        <p:xfrm>
          <a:off x="9548018" y="1403640"/>
          <a:ext cx="1357883" cy="311279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203147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Marcador de posición de imagen 25" descr="Un médico hablando con un paciente">
            <a:extLst>
              <a:ext uri="{FF2B5EF4-FFF2-40B4-BE49-F238E27FC236}">
                <a16:creationId xmlns:a16="http://schemas.microsoft.com/office/drawing/2014/main" id="{7FE1AC9B-A57B-4353-8973-F920411751F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8" b="8"/>
          <a:stretch/>
        </p:blipFill>
        <p:spPr/>
      </p:pic>
      <p:sp>
        <p:nvSpPr>
          <p:cNvPr id="2" name="Marcador de fecha 1">
            <a:extLst>
              <a:ext uri="{FF2B5EF4-FFF2-40B4-BE49-F238E27FC236}">
                <a16:creationId xmlns:a16="http://schemas.microsoft.com/office/drawing/2014/main" id="{DD90BED3-A8E4-4AF4-9D86-BF7D33CA691D}"/>
              </a:ext>
            </a:extLst>
          </p:cNvPr>
          <p:cNvSpPr>
            <a:spLocks noGrp="1"/>
          </p:cNvSpPr>
          <p:nvPr>
            <p:ph type="dt" sz="half" idx="10"/>
          </p:nvPr>
        </p:nvSpPr>
        <p:spPr/>
        <p:txBody>
          <a:bodyPr rtlCol="0"/>
          <a:lstStyle/>
          <a:p>
            <a:pPr rtl="0"/>
            <a:r>
              <a:rPr lang="es-ES"/>
              <a:t>03/8/20XX</a:t>
            </a:r>
          </a:p>
        </p:txBody>
      </p:sp>
      <p:sp>
        <p:nvSpPr>
          <p:cNvPr id="3" name="Marcador de pie de página 2">
            <a:extLst>
              <a:ext uri="{FF2B5EF4-FFF2-40B4-BE49-F238E27FC236}">
                <a16:creationId xmlns:a16="http://schemas.microsoft.com/office/drawing/2014/main" id="{CB8AE6D0-8ACF-4881-93B5-5304094DB6B8}"/>
              </a:ext>
            </a:extLst>
          </p:cNvPr>
          <p:cNvSpPr>
            <a:spLocks noGrp="1"/>
          </p:cNvSpPr>
          <p:nvPr>
            <p:ph type="ftr" sz="quarter" idx="11"/>
          </p:nvPr>
        </p:nvSpPr>
        <p:spPr/>
        <p:txBody>
          <a:bodyPr rtlCol="0"/>
          <a:lstStyle/>
          <a:p>
            <a:pPr rtl="0"/>
            <a:r>
              <a:rPr lang="es-ES"/>
              <a:t>PRESENTACIÓN DE LANZAMIENTO</a:t>
            </a:r>
          </a:p>
        </p:txBody>
      </p:sp>
      <p:sp>
        <p:nvSpPr>
          <p:cNvPr id="4" name="Marcador de número de diapositiva 3">
            <a:extLst>
              <a:ext uri="{FF2B5EF4-FFF2-40B4-BE49-F238E27FC236}">
                <a16:creationId xmlns:a16="http://schemas.microsoft.com/office/drawing/2014/main" id="{E5273321-CCC9-4D70-837F-ED5C0E7B3192}"/>
              </a:ext>
            </a:extLst>
          </p:cNvPr>
          <p:cNvSpPr>
            <a:spLocks noGrp="1"/>
          </p:cNvSpPr>
          <p:nvPr>
            <p:ph type="sldNum" sz="quarter" idx="12"/>
          </p:nvPr>
        </p:nvSpPr>
        <p:spPr/>
        <p:txBody>
          <a:bodyPr rtlCol="0"/>
          <a:lstStyle/>
          <a:p>
            <a:pPr rtl="0"/>
            <a:fld id="{BF860B6F-2FE3-4DE6-9496-980E987E7466}" type="slidenum">
              <a:rPr lang="es-ES" smtClean="0"/>
              <a:pPr rtl="0"/>
              <a:t>23</a:t>
            </a:fld>
            <a:endParaRPr lang="es-ES"/>
          </a:p>
        </p:txBody>
      </p:sp>
      <p:sp>
        <p:nvSpPr>
          <p:cNvPr id="24" name="Marcador de texto 23">
            <a:extLst>
              <a:ext uri="{FF2B5EF4-FFF2-40B4-BE49-F238E27FC236}">
                <a16:creationId xmlns:a16="http://schemas.microsoft.com/office/drawing/2014/main" id="{DFA678B9-627C-49D9-B624-2E3548C96F03}"/>
              </a:ext>
            </a:extLst>
          </p:cNvPr>
          <p:cNvSpPr>
            <a:spLocks noGrp="1"/>
          </p:cNvSpPr>
          <p:nvPr>
            <p:ph type="body" sz="quarter" idx="16"/>
          </p:nvPr>
        </p:nvSpPr>
        <p:spPr/>
        <p:txBody>
          <a:bodyPr rtlCol="0">
            <a:normAutofit fontScale="92500" lnSpcReduction="20000"/>
          </a:bodyPr>
          <a:lstStyle/>
          <a:p>
            <a:pPr rtl="0"/>
            <a:r>
              <a:rPr lang="es-ES"/>
              <a:t>En Contoso, creemos en dar el 110 %. Al cerrar el bucle y entregar suministros médicos al por mayor, ayudamos a los hospitales a crecer y a cuidar de sus pacientes con los últimos productos del mercado. Progresamos gracias a nuestro conocimiento del mercado y al excelente equipo que hay detrás de nuestro producto. Como dice nuestra directora ejecutiva: "Seremos eficientes si logramos transformar de manera proactiva la forma en que hacemos negocios".</a:t>
            </a:r>
          </a:p>
        </p:txBody>
      </p:sp>
      <p:sp>
        <p:nvSpPr>
          <p:cNvPr id="31" name="Título 30">
            <a:extLst>
              <a:ext uri="{FF2B5EF4-FFF2-40B4-BE49-F238E27FC236}">
                <a16:creationId xmlns:a16="http://schemas.microsoft.com/office/drawing/2014/main" id="{BA3B1DAF-0A47-4D59-9DC4-7431D66560EF}"/>
              </a:ext>
            </a:extLst>
          </p:cNvPr>
          <p:cNvSpPr>
            <a:spLocks noGrp="1"/>
          </p:cNvSpPr>
          <p:nvPr>
            <p:ph type="title"/>
          </p:nvPr>
        </p:nvSpPr>
        <p:spPr/>
        <p:txBody>
          <a:bodyPr rtlCol="0">
            <a:normAutofit fontScale="90000"/>
          </a:bodyPr>
          <a:lstStyle/>
          <a:p>
            <a:pPr algn="l" rtl="0"/>
            <a:r>
              <a:rPr lang="es-ES"/>
              <a:t>Resumen</a:t>
            </a:r>
          </a:p>
        </p:txBody>
      </p:sp>
    </p:spTree>
    <p:extLst>
      <p:ext uri="{BB962C8B-B14F-4D97-AF65-F5344CB8AC3E}">
        <p14:creationId xmlns:p14="http://schemas.microsoft.com/office/powerpoint/2010/main" val="8840554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A8F06EF-AEC8-4862-8AED-24C0FC81F34A}"/>
              </a:ext>
            </a:extLst>
          </p:cNvPr>
          <p:cNvSpPr>
            <a:spLocks noGrp="1"/>
          </p:cNvSpPr>
          <p:nvPr>
            <p:ph type="dt" sz="half" idx="10"/>
          </p:nvPr>
        </p:nvSpPr>
        <p:spPr/>
        <p:txBody>
          <a:bodyPr rtlCol="0"/>
          <a:lstStyle/>
          <a:p>
            <a:pPr rtl="0"/>
            <a:r>
              <a:rPr lang="es-ES"/>
              <a:t>03/8/20XX</a:t>
            </a:r>
          </a:p>
        </p:txBody>
      </p:sp>
      <p:sp>
        <p:nvSpPr>
          <p:cNvPr id="3" name="Marcador de pie de página 2">
            <a:extLst>
              <a:ext uri="{FF2B5EF4-FFF2-40B4-BE49-F238E27FC236}">
                <a16:creationId xmlns:a16="http://schemas.microsoft.com/office/drawing/2014/main" id="{5099C0BB-4D6D-4D98-A44F-2C1FBA15A056}"/>
              </a:ext>
            </a:extLst>
          </p:cNvPr>
          <p:cNvSpPr>
            <a:spLocks noGrp="1"/>
          </p:cNvSpPr>
          <p:nvPr>
            <p:ph type="ftr" sz="quarter" idx="11"/>
          </p:nvPr>
        </p:nvSpPr>
        <p:spPr/>
        <p:txBody>
          <a:bodyPr rtlCol="0"/>
          <a:lstStyle/>
          <a:p>
            <a:pPr rtl="0"/>
            <a:r>
              <a:rPr lang="es-ES"/>
              <a:t>PRESENTACIÓN DE LANZAMIENTO</a:t>
            </a:r>
          </a:p>
        </p:txBody>
      </p:sp>
      <p:sp>
        <p:nvSpPr>
          <p:cNvPr id="4" name="Marcador de número de diapositiva 3">
            <a:extLst>
              <a:ext uri="{FF2B5EF4-FFF2-40B4-BE49-F238E27FC236}">
                <a16:creationId xmlns:a16="http://schemas.microsoft.com/office/drawing/2014/main" id="{6589231E-2BB7-4BA4-A7BF-F2CDCEBBE5E5}"/>
              </a:ext>
            </a:extLst>
          </p:cNvPr>
          <p:cNvSpPr>
            <a:spLocks noGrp="1"/>
          </p:cNvSpPr>
          <p:nvPr>
            <p:ph type="sldNum" sz="quarter" idx="12"/>
          </p:nvPr>
        </p:nvSpPr>
        <p:spPr/>
        <p:txBody>
          <a:bodyPr rtlCol="0"/>
          <a:lstStyle/>
          <a:p>
            <a:pPr rtl="0"/>
            <a:fld id="{BF860B6F-2FE3-4DE6-9496-980E987E7466}" type="slidenum">
              <a:rPr lang="es-ES" smtClean="0"/>
              <a:pPr rtl="0"/>
              <a:t>24</a:t>
            </a:fld>
            <a:endParaRPr lang="es-ES"/>
          </a:p>
        </p:txBody>
      </p:sp>
      <p:pic>
        <p:nvPicPr>
          <p:cNvPr id="10" name="Marcador de posición de imagen 7" descr="Un primer plano de una pipeta dejando caer una gota de líquido en un pequeño frasco">
            <a:extLst>
              <a:ext uri="{FF2B5EF4-FFF2-40B4-BE49-F238E27FC236}">
                <a16:creationId xmlns:a16="http://schemas.microsoft.com/office/drawing/2014/main" id="{FAB08D6F-E051-4336-9514-35C67978A1F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12" r="412"/>
          <a:stretch/>
        </p:blipFill>
        <p:spPr/>
      </p:pic>
      <p:sp>
        <p:nvSpPr>
          <p:cNvPr id="160" name="Marcador de texto 159">
            <a:extLst>
              <a:ext uri="{FF2B5EF4-FFF2-40B4-BE49-F238E27FC236}">
                <a16:creationId xmlns:a16="http://schemas.microsoft.com/office/drawing/2014/main" id="{494105F6-F94F-433A-BC1D-B4F5A9AFEEA9}"/>
              </a:ext>
            </a:extLst>
          </p:cNvPr>
          <p:cNvSpPr>
            <a:spLocks noGrp="1"/>
          </p:cNvSpPr>
          <p:nvPr>
            <p:ph type="body" sz="quarter" idx="16"/>
          </p:nvPr>
        </p:nvSpPr>
        <p:spPr/>
        <p:txBody>
          <a:bodyPr rtlCol="0"/>
          <a:lstStyle/>
          <a:p>
            <a:pPr rtl="0"/>
            <a:r>
              <a:rPr lang="es-ES"/>
              <a:t>Mirjam Nilsson​​</a:t>
            </a:r>
          </a:p>
          <a:p>
            <a:pPr rtl="0"/>
            <a:r>
              <a:rPr lang="es-ES"/>
              <a:t>206-555-0146​</a:t>
            </a:r>
          </a:p>
          <a:p>
            <a:pPr rtl="0"/>
            <a:r>
              <a:rPr lang="es-ES"/>
              <a:t>mirjam@contoso.com​</a:t>
            </a:r>
          </a:p>
          <a:p>
            <a:pPr rtl="0"/>
            <a:r>
              <a:rPr lang="es-ES"/>
              <a:t>www.contoso.com​</a:t>
            </a:r>
          </a:p>
        </p:txBody>
      </p:sp>
      <p:sp>
        <p:nvSpPr>
          <p:cNvPr id="54" name="Título 53">
            <a:extLst>
              <a:ext uri="{FF2B5EF4-FFF2-40B4-BE49-F238E27FC236}">
                <a16:creationId xmlns:a16="http://schemas.microsoft.com/office/drawing/2014/main" id="{C96D6B90-01A4-4E2C-A3C5-57E67B888825}"/>
              </a:ext>
            </a:extLst>
          </p:cNvPr>
          <p:cNvSpPr>
            <a:spLocks noGrp="1"/>
          </p:cNvSpPr>
          <p:nvPr>
            <p:ph type="title"/>
          </p:nvPr>
        </p:nvSpPr>
        <p:spPr/>
        <p:txBody>
          <a:bodyPr rtlCol="0">
            <a:normAutofit fontScale="90000"/>
          </a:bodyPr>
          <a:lstStyle/>
          <a:p>
            <a:pPr rtl="0"/>
            <a:r>
              <a:rPr lang="es-ES"/>
              <a:t>Gracias</a:t>
            </a:r>
          </a:p>
        </p:txBody>
      </p:sp>
    </p:spTree>
    <p:extLst>
      <p:ext uri="{BB962C8B-B14F-4D97-AF65-F5344CB8AC3E}">
        <p14:creationId xmlns:p14="http://schemas.microsoft.com/office/powerpoint/2010/main" val="1501914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14,632 Malos Habitos Vectores, Ilustraciones y Gráficos - 123RF">
            <a:extLst>
              <a:ext uri="{FF2B5EF4-FFF2-40B4-BE49-F238E27FC236}">
                <a16:creationId xmlns:a16="http://schemas.microsoft.com/office/drawing/2014/main" id="{3404EC89-B05C-489A-A3EC-CFC8E709D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33482"/>
            <a:ext cx="3667125" cy="3667125"/>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CB7C6ECA-F6C9-4E40-9615-903B54C7BA2B}"/>
              </a:ext>
            </a:extLst>
          </p:cNvPr>
          <p:cNvSpPr>
            <a:spLocks noGrp="1"/>
          </p:cNvSpPr>
          <p:nvPr>
            <p:ph type="sldNum" sz="quarter" idx="12"/>
          </p:nvPr>
        </p:nvSpPr>
        <p:spPr/>
        <p:txBody>
          <a:bodyPr rtlCol="0"/>
          <a:lstStyle/>
          <a:p>
            <a:pPr rtl="0"/>
            <a:fld id="{BF860B6F-2FE3-4DE6-9496-980E987E7466}" type="slidenum">
              <a:rPr lang="es-ES" smtClean="0"/>
              <a:pPr rtl="0"/>
              <a:t>3</a:t>
            </a:fld>
            <a:endParaRPr lang="es-ES"/>
          </a:p>
        </p:txBody>
      </p:sp>
      <p:sp>
        <p:nvSpPr>
          <p:cNvPr id="124" name="Marcador de texto 123">
            <a:extLst>
              <a:ext uri="{FF2B5EF4-FFF2-40B4-BE49-F238E27FC236}">
                <a16:creationId xmlns:a16="http://schemas.microsoft.com/office/drawing/2014/main" id="{3190266D-0F33-45C1-99B6-88C3D275ABBD}"/>
              </a:ext>
            </a:extLst>
          </p:cNvPr>
          <p:cNvSpPr>
            <a:spLocks noGrp="1"/>
          </p:cNvSpPr>
          <p:nvPr>
            <p:ph type="body" sz="quarter" idx="13"/>
          </p:nvPr>
        </p:nvSpPr>
        <p:spPr>
          <a:xfrm>
            <a:off x="934875" y="2178747"/>
            <a:ext cx="3281555" cy="728101"/>
          </a:xfrm>
        </p:spPr>
        <p:txBody>
          <a:bodyPr rtlCol="0">
            <a:normAutofit/>
          </a:bodyPr>
          <a:lstStyle/>
          <a:p>
            <a:pPr algn="just" rtl="0"/>
            <a:r>
              <a:rPr lang="es-ES" sz="1300" dirty="0"/>
              <a:t>El COVID-19 fue la principal causa de muerte en España en 2020.</a:t>
            </a:r>
          </a:p>
        </p:txBody>
      </p:sp>
      <p:sp>
        <p:nvSpPr>
          <p:cNvPr id="125" name="Marcador de texto 124">
            <a:extLst>
              <a:ext uri="{FF2B5EF4-FFF2-40B4-BE49-F238E27FC236}">
                <a16:creationId xmlns:a16="http://schemas.microsoft.com/office/drawing/2014/main" id="{24A06C02-7294-4961-8375-FFBAE150C3AB}"/>
              </a:ext>
            </a:extLst>
          </p:cNvPr>
          <p:cNvSpPr>
            <a:spLocks noGrp="1"/>
          </p:cNvSpPr>
          <p:nvPr>
            <p:ph type="body" sz="quarter" idx="17"/>
          </p:nvPr>
        </p:nvSpPr>
        <p:spPr>
          <a:xfrm>
            <a:off x="944400" y="1680790"/>
            <a:ext cx="3281555" cy="426393"/>
          </a:xfrm>
        </p:spPr>
        <p:txBody>
          <a:bodyPr rtlCol="0"/>
          <a:lstStyle/>
          <a:p>
            <a:pPr rtl="0"/>
            <a:r>
              <a:rPr lang="es-ES" dirty="0"/>
              <a:t>Primera </a:t>
            </a:r>
            <a:r>
              <a:rPr lang="es-ES" dirty="0" err="1"/>
              <a:t>hipÓtesis</a:t>
            </a:r>
            <a:endParaRPr lang="es-ES" dirty="0"/>
          </a:p>
        </p:txBody>
      </p:sp>
      <p:sp>
        <p:nvSpPr>
          <p:cNvPr id="130" name="Marcador de texto 129">
            <a:extLst>
              <a:ext uri="{FF2B5EF4-FFF2-40B4-BE49-F238E27FC236}">
                <a16:creationId xmlns:a16="http://schemas.microsoft.com/office/drawing/2014/main" id="{1BC05573-D015-4021-BA96-0C47487DBF43}"/>
              </a:ext>
            </a:extLst>
          </p:cNvPr>
          <p:cNvSpPr>
            <a:spLocks noGrp="1"/>
          </p:cNvSpPr>
          <p:nvPr>
            <p:ph type="body" sz="quarter" idx="22"/>
          </p:nvPr>
        </p:nvSpPr>
        <p:spPr>
          <a:xfrm>
            <a:off x="6096000" y="2136196"/>
            <a:ext cx="3281555" cy="866473"/>
          </a:xfrm>
        </p:spPr>
        <p:txBody>
          <a:bodyPr rtlCol="0"/>
          <a:lstStyle/>
          <a:p>
            <a:pPr algn="just" rtl="0"/>
            <a:r>
              <a:rPr lang="es-ES" sz="1300" dirty="0"/>
              <a:t>Existen otras “pandemias” que también causan un alto número de muertos en España.</a:t>
            </a:r>
          </a:p>
        </p:txBody>
      </p:sp>
      <p:sp>
        <p:nvSpPr>
          <p:cNvPr id="131" name="Marcador de texto 130">
            <a:extLst>
              <a:ext uri="{FF2B5EF4-FFF2-40B4-BE49-F238E27FC236}">
                <a16:creationId xmlns:a16="http://schemas.microsoft.com/office/drawing/2014/main" id="{E10D1C5B-3DED-475C-AC3D-D7A173AD6555}"/>
              </a:ext>
            </a:extLst>
          </p:cNvPr>
          <p:cNvSpPr>
            <a:spLocks noGrp="1"/>
          </p:cNvSpPr>
          <p:nvPr>
            <p:ph type="body" sz="quarter" idx="23"/>
          </p:nvPr>
        </p:nvSpPr>
        <p:spPr>
          <a:xfrm>
            <a:off x="6096000" y="1668894"/>
            <a:ext cx="3281555" cy="426393"/>
          </a:xfrm>
        </p:spPr>
        <p:txBody>
          <a:bodyPr rtlCol="0"/>
          <a:lstStyle/>
          <a:p>
            <a:pPr rtl="0"/>
            <a:r>
              <a:rPr lang="es-ES" dirty="0"/>
              <a:t>Segunda </a:t>
            </a:r>
            <a:r>
              <a:rPr lang="es-ES" dirty="0" err="1"/>
              <a:t>hipÓtesis</a:t>
            </a:r>
            <a:endParaRPr lang="es-ES" dirty="0"/>
          </a:p>
        </p:txBody>
      </p:sp>
      <p:sp>
        <p:nvSpPr>
          <p:cNvPr id="23" name="Título 22">
            <a:extLst>
              <a:ext uri="{FF2B5EF4-FFF2-40B4-BE49-F238E27FC236}">
                <a16:creationId xmlns:a16="http://schemas.microsoft.com/office/drawing/2014/main" id="{844A640C-AA64-4740-9284-B54DEE0EB421}"/>
              </a:ext>
            </a:extLst>
          </p:cNvPr>
          <p:cNvSpPr>
            <a:spLocks noGrp="1"/>
          </p:cNvSpPr>
          <p:nvPr>
            <p:ph type="title"/>
          </p:nvPr>
        </p:nvSpPr>
        <p:spPr>
          <a:xfrm>
            <a:off x="8610600" y="615127"/>
            <a:ext cx="2956264" cy="665965"/>
          </a:xfrm>
        </p:spPr>
        <p:txBody>
          <a:bodyPr>
            <a:normAutofit fontScale="90000"/>
          </a:bodyPr>
          <a:lstStyle/>
          <a:p>
            <a:r>
              <a:rPr lang="es-ES" dirty="0"/>
              <a:t>HIPÓTESIS</a:t>
            </a:r>
          </a:p>
        </p:txBody>
      </p:sp>
      <p:pic>
        <p:nvPicPr>
          <p:cNvPr id="5128" name="Picture 8" descr="Cronología de la respuesta de la OMS a la COVID-19‎">
            <a:extLst>
              <a:ext uri="{FF2B5EF4-FFF2-40B4-BE49-F238E27FC236}">
                <a16:creationId xmlns:a16="http://schemas.microsoft.com/office/drawing/2014/main" id="{FD03F46C-C41A-4579-9F18-C24E76FBB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342" y="3431233"/>
            <a:ext cx="4301066" cy="241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6191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BC0FCB2-5C05-4734-ADCF-BA0F9945D342}"/>
              </a:ext>
            </a:extLst>
          </p:cNvPr>
          <p:cNvSpPr>
            <a:spLocks noGrp="1"/>
          </p:cNvSpPr>
          <p:nvPr>
            <p:ph type="sldNum" sz="quarter" idx="12"/>
          </p:nvPr>
        </p:nvSpPr>
        <p:spPr/>
        <p:txBody>
          <a:bodyPr/>
          <a:lstStyle/>
          <a:p>
            <a:pPr rtl="0"/>
            <a:fld id="{BF860B6F-2FE3-4DE6-9496-980E987E7466}" type="slidenum">
              <a:rPr lang="es-ES" noProof="0" smtClean="0"/>
              <a:t>4</a:t>
            </a:fld>
            <a:endParaRPr lang="es-ES" noProof="0"/>
          </a:p>
        </p:txBody>
      </p:sp>
      <p:pic>
        <p:nvPicPr>
          <p:cNvPr id="1032" name="Imagen 1">
            <a:extLst>
              <a:ext uri="{FF2B5EF4-FFF2-40B4-BE49-F238E27FC236}">
                <a16:creationId xmlns:a16="http://schemas.microsoft.com/office/drawing/2014/main" id="{40842D9B-E7AF-4FEF-94C5-A9200EE9B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73" y="3120580"/>
            <a:ext cx="3124200" cy="20383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Imagen 2">
            <a:extLst>
              <a:ext uri="{FF2B5EF4-FFF2-40B4-BE49-F238E27FC236}">
                <a16:creationId xmlns:a16="http://schemas.microsoft.com/office/drawing/2014/main" id="{526D52E9-4C63-457E-8826-5FF9485D80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61889">
            <a:off x="7627263" y="1232266"/>
            <a:ext cx="300037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Imagen 3">
            <a:extLst>
              <a:ext uri="{FF2B5EF4-FFF2-40B4-BE49-F238E27FC236}">
                <a16:creationId xmlns:a16="http://schemas.microsoft.com/office/drawing/2014/main" id="{CE02DC91-A5B2-486A-904E-3EBA72ABAE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21353">
            <a:off x="7605851" y="3224603"/>
            <a:ext cx="3171825" cy="2505075"/>
          </a:xfrm>
          <a:prstGeom prst="rect">
            <a:avLst/>
          </a:prstGeom>
          <a:noFill/>
          <a:extLst>
            <a:ext uri="{909E8E84-426E-40DD-AFC4-6F175D3DCCD1}">
              <a14:hiddenFill xmlns:a14="http://schemas.microsoft.com/office/drawing/2010/main">
                <a:solidFill>
                  <a:srgbClr val="FFFFFF"/>
                </a:solidFill>
              </a14:hiddenFill>
            </a:ext>
          </a:extLst>
        </p:spPr>
      </p:pic>
      <p:pic>
        <p:nvPicPr>
          <p:cNvPr id="1029" name="Imagen 4">
            <a:extLst>
              <a:ext uri="{FF2B5EF4-FFF2-40B4-BE49-F238E27FC236}">
                <a16:creationId xmlns:a16="http://schemas.microsoft.com/office/drawing/2014/main" id="{D78063AE-CC5A-4B7E-B5CD-8418D85D95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1434" y="2358423"/>
            <a:ext cx="6010397" cy="7314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Imagen 5">
            <a:extLst>
              <a:ext uri="{FF2B5EF4-FFF2-40B4-BE49-F238E27FC236}">
                <a16:creationId xmlns:a16="http://schemas.microsoft.com/office/drawing/2014/main" id="{746A79CD-FC75-4C4E-9F4C-A8F29AF19E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7067" y="859884"/>
            <a:ext cx="30480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Imagen 7">
            <a:extLst>
              <a:ext uri="{FF2B5EF4-FFF2-40B4-BE49-F238E27FC236}">
                <a16:creationId xmlns:a16="http://schemas.microsoft.com/office/drawing/2014/main" id="{A6043699-1CB1-4082-BD00-BC404F02B7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0039" y="1565176"/>
            <a:ext cx="7873131" cy="98587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9">
            <a:extLst>
              <a:ext uri="{FF2B5EF4-FFF2-40B4-BE49-F238E27FC236}">
                <a16:creationId xmlns:a16="http://schemas.microsoft.com/office/drawing/2014/main" id="{B1BE3172-C255-49DC-8B70-61CCD52DD72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026" name="Imagen 8">
            <a:extLst>
              <a:ext uri="{FF2B5EF4-FFF2-40B4-BE49-F238E27FC236}">
                <a16:creationId xmlns:a16="http://schemas.microsoft.com/office/drawing/2014/main" id="{8E11C5CF-40BE-4CEF-A685-D754E56213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7067" y="3252882"/>
            <a:ext cx="8537935" cy="1054066"/>
          </a:xfrm>
          <a:prstGeom prst="rect">
            <a:avLst/>
          </a:prstGeom>
          <a:noFill/>
          <a:extLst>
            <a:ext uri="{909E8E84-426E-40DD-AFC4-6F175D3DCCD1}">
              <a14:hiddenFill xmlns:a14="http://schemas.microsoft.com/office/drawing/2010/main">
                <a:solidFill>
                  <a:srgbClr val="FFFFFF"/>
                </a:solidFill>
              </a14:hiddenFill>
            </a:ext>
          </a:extLst>
        </p:spPr>
      </p:pic>
      <p:pic>
        <p:nvPicPr>
          <p:cNvPr id="1027" name="Imagen 6">
            <a:extLst>
              <a:ext uri="{FF2B5EF4-FFF2-40B4-BE49-F238E27FC236}">
                <a16:creationId xmlns:a16="http://schemas.microsoft.com/office/drawing/2014/main" id="{9369AF2A-30DF-47AE-B654-0FBFAA8CC8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6272" y="2365648"/>
            <a:ext cx="9541793" cy="1565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9378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1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250"/>
                                  </p:stCondLst>
                                  <p:childTnLst>
                                    <p:set>
                                      <p:cBhvr>
                                        <p:cTn id="10" dur="1" fill="hold">
                                          <p:stCondLst>
                                            <p:cond delay="0"/>
                                          </p:stCondLst>
                                        </p:cTn>
                                        <p:tgtEl>
                                          <p:spTgt spid="10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25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25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250"/>
                                  </p:stCondLst>
                                  <p:childTnLst>
                                    <p:set>
                                      <p:cBhvr>
                                        <p:cTn id="22" dur="1" fill="hold">
                                          <p:stCondLst>
                                            <p:cond delay="0"/>
                                          </p:stCondLst>
                                        </p:cTn>
                                        <p:tgtEl>
                                          <p:spTgt spid="10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250"/>
                                  </p:stCondLst>
                                  <p:childTnLst>
                                    <p:set>
                                      <p:cBhvr>
                                        <p:cTn id="26" dur="1" fill="hold">
                                          <p:stCondLst>
                                            <p:cond delay="0"/>
                                          </p:stCondLst>
                                        </p:cTn>
                                        <p:tgtEl>
                                          <p:spTgt spid="10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25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3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3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02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030"/>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02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025"/>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26"/>
                                        </p:tgtEl>
                                        <p:attrNameLst>
                                          <p:attrName>style.visibility</p:attrName>
                                        </p:attrNameLst>
                                      </p:cBhvr>
                                      <p:to>
                                        <p:strVal val="hidden"/>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2AC6252-4303-4C45-9EC4-303A08CB4B58}"/>
              </a:ext>
            </a:extLst>
          </p:cNvPr>
          <p:cNvSpPr>
            <a:spLocks noGrp="1"/>
          </p:cNvSpPr>
          <p:nvPr>
            <p:ph type="sldNum" sz="quarter" idx="12"/>
          </p:nvPr>
        </p:nvSpPr>
        <p:spPr/>
        <p:txBody>
          <a:bodyPr rtlCol="0"/>
          <a:lstStyle/>
          <a:p>
            <a:pPr rtl="0"/>
            <a:fld id="{BF860B6F-2FE3-4DE6-9496-980E987E7466}" type="slidenum">
              <a:rPr lang="es-ES" smtClean="0"/>
              <a:pPr rtl="0"/>
              <a:t>5</a:t>
            </a:fld>
            <a:endParaRPr lang="es-ES"/>
          </a:p>
        </p:txBody>
      </p:sp>
      <p:sp>
        <p:nvSpPr>
          <p:cNvPr id="20" name="Marcador de texto 19">
            <a:extLst>
              <a:ext uri="{FF2B5EF4-FFF2-40B4-BE49-F238E27FC236}">
                <a16:creationId xmlns:a16="http://schemas.microsoft.com/office/drawing/2014/main" id="{20A7B9C6-80FB-4002-828C-C0F9BFDFF4C6}"/>
              </a:ext>
            </a:extLst>
          </p:cNvPr>
          <p:cNvSpPr>
            <a:spLocks noGrp="1"/>
          </p:cNvSpPr>
          <p:nvPr>
            <p:ph type="body" sz="quarter" idx="16"/>
          </p:nvPr>
        </p:nvSpPr>
        <p:spPr>
          <a:xfrm>
            <a:off x="1540120" y="5391839"/>
            <a:ext cx="1881870" cy="1106662"/>
          </a:xfrm>
        </p:spPr>
        <p:txBody>
          <a:bodyPr/>
          <a:lstStyle/>
          <a:p>
            <a:r>
              <a:rPr lang="es-ES" dirty="0">
                <a:solidFill>
                  <a:srgbClr val="008000"/>
                </a:solidFill>
              </a:rPr>
              <a:t>Total – 289.344</a:t>
            </a:r>
          </a:p>
          <a:p>
            <a:r>
              <a:rPr lang="es-ES" dirty="0">
                <a:solidFill>
                  <a:srgbClr val="FF0000"/>
                </a:solidFill>
              </a:rPr>
              <a:t>Mujeres – 137.119</a:t>
            </a:r>
          </a:p>
          <a:p>
            <a:r>
              <a:rPr lang="es-ES" dirty="0">
                <a:solidFill>
                  <a:srgbClr val="0070C0"/>
                </a:solidFill>
              </a:rPr>
              <a:t>Hombres – 152.225</a:t>
            </a:r>
          </a:p>
        </p:txBody>
      </p:sp>
      <p:sp>
        <p:nvSpPr>
          <p:cNvPr id="26" name="Marcador de texto 25">
            <a:extLst>
              <a:ext uri="{FF2B5EF4-FFF2-40B4-BE49-F238E27FC236}">
                <a16:creationId xmlns:a16="http://schemas.microsoft.com/office/drawing/2014/main" id="{D7832C14-854A-4B36-8B7E-229EF44E7E95}"/>
              </a:ext>
            </a:extLst>
          </p:cNvPr>
          <p:cNvSpPr>
            <a:spLocks noGrp="1"/>
          </p:cNvSpPr>
          <p:nvPr>
            <p:ph type="body" sz="quarter" idx="17"/>
          </p:nvPr>
        </p:nvSpPr>
        <p:spPr>
          <a:xfrm>
            <a:off x="1498759" y="4972895"/>
            <a:ext cx="856250" cy="426393"/>
          </a:xfrm>
        </p:spPr>
        <p:txBody>
          <a:bodyPr/>
          <a:lstStyle/>
          <a:p>
            <a:r>
              <a:rPr lang="es-ES" b="1" dirty="0">
                <a:solidFill>
                  <a:schemeClr val="tx2">
                    <a:lumMod val="50000"/>
                  </a:schemeClr>
                </a:solidFill>
              </a:rPr>
              <a:t>1980:</a:t>
            </a:r>
          </a:p>
        </p:txBody>
      </p:sp>
      <p:pic>
        <p:nvPicPr>
          <p:cNvPr id="14" name="Imagen 13">
            <a:extLst>
              <a:ext uri="{FF2B5EF4-FFF2-40B4-BE49-F238E27FC236}">
                <a16:creationId xmlns:a16="http://schemas.microsoft.com/office/drawing/2014/main" id="{33BB0D5F-18DC-4756-A056-4C4A7BD59CB7}"/>
              </a:ext>
            </a:extLst>
          </p:cNvPr>
          <p:cNvPicPr>
            <a:picLocks noChangeAspect="1"/>
          </p:cNvPicPr>
          <p:nvPr/>
        </p:nvPicPr>
        <p:blipFill>
          <a:blip r:embed="rId3"/>
          <a:stretch>
            <a:fillRect/>
          </a:stretch>
        </p:blipFill>
        <p:spPr>
          <a:xfrm>
            <a:off x="960874" y="527947"/>
            <a:ext cx="10092905" cy="4331538"/>
          </a:xfrm>
          <a:prstGeom prst="rect">
            <a:avLst/>
          </a:prstGeom>
        </p:spPr>
      </p:pic>
      <p:sp>
        <p:nvSpPr>
          <p:cNvPr id="40" name="Marcador de texto 19">
            <a:extLst>
              <a:ext uri="{FF2B5EF4-FFF2-40B4-BE49-F238E27FC236}">
                <a16:creationId xmlns:a16="http://schemas.microsoft.com/office/drawing/2014/main" id="{295351CF-5986-48EF-84E2-8CC9CBBE072D}"/>
              </a:ext>
            </a:extLst>
          </p:cNvPr>
          <p:cNvSpPr txBox="1">
            <a:spLocks/>
          </p:cNvSpPr>
          <p:nvPr/>
        </p:nvSpPr>
        <p:spPr>
          <a:xfrm>
            <a:off x="5394534" y="5409091"/>
            <a:ext cx="1853422" cy="1106662"/>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rgbClr val="008000"/>
                </a:solidFill>
              </a:rPr>
              <a:t>Total – 360.391</a:t>
            </a:r>
          </a:p>
          <a:p>
            <a:r>
              <a:rPr lang="es-ES" dirty="0">
                <a:solidFill>
                  <a:srgbClr val="FF0000"/>
                </a:solidFill>
              </a:rPr>
              <a:t>Mujeres – 170.923</a:t>
            </a:r>
          </a:p>
          <a:p>
            <a:r>
              <a:rPr lang="es-ES" dirty="0">
                <a:solidFill>
                  <a:srgbClr val="0070C0"/>
                </a:solidFill>
              </a:rPr>
              <a:t>Hombres – 189.468</a:t>
            </a:r>
          </a:p>
        </p:txBody>
      </p:sp>
      <p:sp>
        <p:nvSpPr>
          <p:cNvPr id="41" name="Marcador de texto 25">
            <a:extLst>
              <a:ext uri="{FF2B5EF4-FFF2-40B4-BE49-F238E27FC236}">
                <a16:creationId xmlns:a16="http://schemas.microsoft.com/office/drawing/2014/main" id="{56CAF171-D16E-4942-AD53-CADCA5994F9D}"/>
              </a:ext>
            </a:extLst>
          </p:cNvPr>
          <p:cNvSpPr txBox="1">
            <a:spLocks/>
          </p:cNvSpPr>
          <p:nvPr/>
        </p:nvSpPr>
        <p:spPr>
          <a:xfrm>
            <a:off x="5403160" y="4990147"/>
            <a:ext cx="856250" cy="426393"/>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cap="all" spc="100" baseline="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solidFill>
                  <a:schemeClr val="tx2">
                    <a:lumMod val="50000"/>
                  </a:schemeClr>
                </a:solidFill>
              </a:rPr>
              <a:t>2000:</a:t>
            </a:r>
          </a:p>
        </p:txBody>
      </p:sp>
      <p:sp>
        <p:nvSpPr>
          <p:cNvPr id="42" name="Marcador de texto 19">
            <a:extLst>
              <a:ext uri="{FF2B5EF4-FFF2-40B4-BE49-F238E27FC236}">
                <a16:creationId xmlns:a16="http://schemas.microsoft.com/office/drawing/2014/main" id="{8A307FA8-B636-42BB-8993-F5D200E7BDC7}"/>
              </a:ext>
            </a:extLst>
          </p:cNvPr>
          <p:cNvSpPr txBox="1">
            <a:spLocks/>
          </p:cNvSpPr>
          <p:nvPr/>
        </p:nvSpPr>
        <p:spPr>
          <a:xfrm>
            <a:off x="9211874" y="5416540"/>
            <a:ext cx="1853422" cy="1106662"/>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rgbClr val="008000"/>
                </a:solidFill>
              </a:rPr>
              <a:t>Total – 493.776</a:t>
            </a:r>
          </a:p>
          <a:p>
            <a:r>
              <a:rPr lang="es-ES" dirty="0">
                <a:solidFill>
                  <a:srgbClr val="FF0000"/>
                </a:solidFill>
              </a:rPr>
              <a:t>Mujeres – 244.112</a:t>
            </a:r>
          </a:p>
          <a:p>
            <a:r>
              <a:rPr lang="es-ES" dirty="0">
                <a:solidFill>
                  <a:srgbClr val="0070C0"/>
                </a:solidFill>
              </a:rPr>
              <a:t>Hombres – 249.664</a:t>
            </a:r>
          </a:p>
        </p:txBody>
      </p:sp>
      <p:sp>
        <p:nvSpPr>
          <p:cNvPr id="43" name="Marcador de texto 25">
            <a:extLst>
              <a:ext uri="{FF2B5EF4-FFF2-40B4-BE49-F238E27FC236}">
                <a16:creationId xmlns:a16="http://schemas.microsoft.com/office/drawing/2014/main" id="{27781C0D-D496-433C-A4BC-7946321BD1C2}"/>
              </a:ext>
            </a:extLst>
          </p:cNvPr>
          <p:cNvSpPr txBox="1">
            <a:spLocks/>
          </p:cNvSpPr>
          <p:nvPr/>
        </p:nvSpPr>
        <p:spPr>
          <a:xfrm>
            <a:off x="9220500" y="4997596"/>
            <a:ext cx="856250" cy="426393"/>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cap="all" spc="100" baseline="0">
                <a:solidFill>
                  <a:schemeClr val="accent4"/>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solidFill>
                  <a:schemeClr val="tx2">
                    <a:lumMod val="50000"/>
                  </a:schemeClr>
                </a:solidFill>
              </a:rPr>
              <a:t>2020:</a:t>
            </a:r>
          </a:p>
        </p:txBody>
      </p:sp>
    </p:spTree>
    <p:extLst>
      <p:ext uri="{BB962C8B-B14F-4D97-AF65-F5344CB8AC3E}">
        <p14:creationId xmlns:p14="http://schemas.microsoft.com/office/powerpoint/2010/main" val="4817742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9FA8E79-2231-42DD-834F-F399CC7D16DE}"/>
              </a:ext>
            </a:extLst>
          </p:cNvPr>
          <p:cNvSpPr>
            <a:spLocks noGrp="1"/>
          </p:cNvSpPr>
          <p:nvPr>
            <p:ph type="sldNum" sz="quarter" idx="12"/>
          </p:nvPr>
        </p:nvSpPr>
        <p:spPr/>
        <p:txBody>
          <a:bodyPr rtlCol="0"/>
          <a:lstStyle/>
          <a:p>
            <a:pPr rtl="0"/>
            <a:fld id="{BF860B6F-2FE3-4DE6-9496-980E987E7466}" type="slidenum">
              <a:rPr lang="es-ES" smtClean="0"/>
              <a:pPr rtl="0"/>
              <a:t>6</a:t>
            </a:fld>
            <a:endParaRPr lang="es-ES"/>
          </a:p>
        </p:txBody>
      </p:sp>
      <p:sp>
        <p:nvSpPr>
          <p:cNvPr id="23" name="Marcador de texto 22">
            <a:extLst>
              <a:ext uri="{FF2B5EF4-FFF2-40B4-BE49-F238E27FC236}">
                <a16:creationId xmlns:a16="http://schemas.microsoft.com/office/drawing/2014/main" id="{98221D68-CEED-411C-AC3A-7A72C4371319}"/>
              </a:ext>
            </a:extLst>
          </p:cNvPr>
          <p:cNvSpPr>
            <a:spLocks noGrp="1"/>
          </p:cNvSpPr>
          <p:nvPr>
            <p:ph type="body" sz="quarter" idx="16"/>
          </p:nvPr>
        </p:nvSpPr>
        <p:spPr>
          <a:xfrm>
            <a:off x="8091577" y="438149"/>
            <a:ext cx="3988280" cy="1192694"/>
          </a:xfrm>
        </p:spPr>
        <p:txBody>
          <a:bodyPr rtlCol="0">
            <a:normAutofit lnSpcReduction="10000"/>
          </a:bodyPr>
          <a:lstStyle/>
          <a:p>
            <a:pPr algn="ctr" rtl="0"/>
            <a:r>
              <a:rPr lang="es-ES" sz="1600" cap="all" dirty="0">
                <a:solidFill>
                  <a:schemeClr val="tx2">
                    <a:lumMod val="50000"/>
                  </a:schemeClr>
                </a:solidFill>
                <a:latin typeface="+mj-lt"/>
              </a:rPr>
              <a:t>Trastornos mentales y del comportamiento</a:t>
            </a:r>
          </a:p>
          <a:p>
            <a:pPr algn="ctr" rtl="0"/>
            <a:r>
              <a:rPr lang="es-ES" b="1" dirty="0">
                <a:solidFill>
                  <a:srgbClr val="00CCFF"/>
                </a:solidFill>
              </a:rPr>
              <a:t>900 en 1980</a:t>
            </a:r>
          </a:p>
          <a:p>
            <a:pPr algn="ctr" rtl="0"/>
            <a:r>
              <a:rPr lang="es-ES" b="1" dirty="0">
                <a:solidFill>
                  <a:srgbClr val="00CCFF"/>
                </a:solidFill>
              </a:rPr>
              <a:t> </a:t>
            </a:r>
            <a:r>
              <a:rPr lang="es-ES" b="1" dirty="0">
                <a:solidFill>
                  <a:srgbClr val="FA8A92"/>
                </a:solidFill>
              </a:rPr>
              <a:t>21.697 en 2020</a:t>
            </a:r>
          </a:p>
        </p:txBody>
      </p:sp>
      <p:sp>
        <p:nvSpPr>
          <p:cNvPr id="31" name="Marcador de texto 22">
            <a:extLst>
              <a:ext uri="{FF2B5EF4-FFF2-40B4-BE49-F238E27FC236}">
                <a16:creationId xmlns:a16="http://schemas.microsoft.com/office/drawing/2014/main" id="{9D462417-8DA3-4352-852C-D153772DE771}"/>
              </a:ext>
            </a:extLst>
          </p:cNvPr>
          <p:cNvSpPr txBox="1">
            <a:spLocks/>
          </p:cNvSpPr>
          <p:nvPr/>
        </p:nvSpPr>
        <p:spPr>
          <a:xfrm>
            <a:off x="8091577" y="2059504"/>
            <a:ext cx="3988280" cy="1192694"/>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1600" cap="all" dirty="0">
                <a:solidFill>
                  <a:schemeClr val="tx2">
                    <a:lumMod val="50000"/>
                  </a:schemeClr>
                </a:solidFill>
                <a:latin typeface="+mj-lt"/>
              </a:rPr>
              <a:t>Sistema nervioso y </a:t>
            </a:r>
          </a:p>
          <a:p>
            <a:pPr algn="ctr"/>
            <a:r>
              <a:rPr lang="es-ES" sz="1600" cap="all" dirty="0">
                <a:solidFill>
                  <a:schemeClr val="tx2">
                    <a:lumMod val="50000"/>
                  </a:schemeClr>
                </a:solidFill>
                <a:latin typeface="+mj-lt"/>
              </a:rPr>
              <a:t>órganos de los sentidos</a:t>
            </a:r>
          </a:p>
          <a:p>
            <a:pPr algn="ctr"/>
            <a:r>
              <a:rPr lang="es-ES" b="1" dirty="0">
                <a:solidFill>
                  <a:srgbClr val="00CCFF"/>
                </a:solidFill>
              </a:rPr>
              <a:t>3.402 en 1980</a:t>
            </a:r>
          </a:p>
          <a:p>
            <a:pPr algn="ctr"/>
            <a:r>
              <a:rPr lang="es-ES" b="1" dirty="0">
                <a:solidFill>
                  <a:srgbClr val="00CCFF"/>
                </a:solidFill>
              </a:rPr>
              <a:t> </a:t>
            </a:r>
            <a:r>
              <a:rPr lang="es-ES" b="1" dirty="0">
                <a:solidFill>
                  <a:srgbClr val="FA8A92"/>
                </a:solidFill>
              </a:rPr>
              <a:t>27.508 en 2020</a:t>
            </a:r>
          </a:p>
        </p:txBody>
      </p:sp>
      <p:sp>
        <p:nvSpPr>
          <p:cNvPr id="32" name="Marcador de texto 22">
            <a:extLst>
              <a:ext uri="{FF2B5EF4-FFF2-40B4-BE49-F238E27FC236}">
                <a16:creationId xmlns:a16="http://schemas.microsoft.com/office/drawing/2014/main" id="{CEAE0D97-8410-4BB5-9156-CB5E7660C17E}"/>
              </a:ext>
            </a:extLst>
          </p:cNvPr>
          <p:cNvSpPr txBox="1">
            <a:spLocks/>
          </p:cNvSpPr>
          <p:nvPr/>
        </p:nvSpPr>
        <p:spPr>
          <a:xfrm>
            <a:off x="8091577" y="3605803"/>
            <a:ext cx="3988280" cy="1192694"/>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1600" cap="all" dirty="0">
                <a:solidFill>
                  <a:schemeClr val="tx2">
                    <a:lumMod val="50000"/>
                  </a:schemeClr>
                </a:solidFill>
                <a:latin typeface="+mj-lt"/>
              </a:rPr>
              <a:t>Infecciosas y parasitarias</a:t>
            </a:r>
          </a:p>
          <a:p>
            <a:pPr algn="ctr"/>
            <a:r>
              <a:rPr lang="es-ES" b="1" dirty="0">
                <a:solidFill>
                  <a:srgbClr val="00CCFF"/>
                </a:solidFill>
              </a:rPr>
              <a:t>3.942 en 1980</a:t>
            </a:r>
          </a:p>
          <a:p>
            <a:pPr algn="ctr"/>
            <a:r>
              <a:rPr lang="es-ES" b="1" dirty="0">
                <a:solidFill>
                  <a:srgbClr val="00CCFF"/>
                </a:solidFill>
              </a:rPr>
              <a:t> </a:t>
            </a:r>
            <a:r>
              <a:rPr lang="es-ES" b="1" dirty="0">
                <a:solidFill>
                  <a:srgbClr val="FA8A92"/>
                </a:solidFill>
              </a:rPr>
              <a:t>80.796 en 2020</a:t>
            </a:r>
          </a:p>
        </p:txBody>
      </p:sp>
      <p:sp>
        <p:nvSpPr>
          <p:cNvPr id="33" name="Marcador de texto 22">
            <a:extLst>
              <a:ext uri="{FF2B5EF4-FFF2-40B4-BE49-F238E27FC236}">
                <a16:creationId xmlns:a16="http://schemas.microsoft.com/office/drawing/2014/main" id="{730D9AA0-878A-422C-8643-8C76A82A3DB1}"/>
              </a:ext>
            </a:extLst>
          </p:cNvPr>
          <p:cNvSpPr txBox="1">
            <a:spLocks/>
          </p:cNvSpPr>
          <p:nvPr/>
        </p:nvSpPr>
        <p:spPr>
          <a:xfrm>
            <a:off x="8091577" y="5023389"/>
            <a:ext cx="3988280" cy="1192694"/>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1600" cap="all" dirty="0">
                <a:solidFill>
                  <a:schemeClr val="tx2">
                    <a:lumMod val="50000"/>
                  </a:schemeClr>
                </a:solidFill>
                <a:latin typeface="+mj-lt"/>
              </a:rPr>
              <a:t>Tumores</a:t>
            </a:r>
          </a:p>
          <a:p>
            <a:pPr algn="ctr"/>
            <a:r>
              <a:rPr lang="es-ES" b="1" dirty="0">
                <a:solidFill>
                  <a:srgbClr val="00CCFF"/>
                </a:solidFill>
              </a:rPr>
              <a:t>58.481 en 1980</a:t>
            </a:r>
          </a:p>
          <a:p>
            <a:pPr algn="ctr"/>
            <a:r>
              <a:rPr lang="es-ES" b="1" dirty="0">
                <a:solidFill>
                  <a:srgbClr val="00CCFF"/>
                </a:solidFill>
              </a:rPr>
              <a:t> </a:t>
            </a:r>
            <a:r>
              <a:rPr lang="es-ES" b="1" dirty="0">
                <a:solidFill>
                  <a:srgbClr val="FA8A92"/>
                </a:solidFill>
              </a:rPr>
              <a:t>112.741 en 2020</a:t>
            </a:r>
          </a:p>
        </p:txBody>
      </p:sp>
      <p:pic>
        <p:nvPicPr>
          <p:cNvPr id="6" name="Imagen 5">
            <a:extLst>
              <a:ext uri="{FF2B5EF4-FFF2-40B4-BE49-F238E27FC236}">
                <a16:creationId xmlns:a16="http://schemas.microsoft.com/office/drawing/2014/main" id="{BCC90794-A143-44E3-B4BF-81711B69029F}"/>
              </a:ext>
            </a:extLst>
          </p:cNvPr>
          <p:cNvPicPr>
            <a:picLocks noChangeAspect="1"/>
          </p:cNvPicPr>
          <p:nvPr/>
        </p:nvPicPr>
        <p:blipFill>
          <a:blip r:embed="rId3"/>
          <a:stretch>
            <a:fillRect/>
          </a:stretch>
        </p:blipFill>
        <p:spPr>
          <a:xfrm>
            <a:off x="242519" y="247649"/>
            <a:ext cx="8272831" cy="6341303"/>
          </a:xfrm>
          <a:prstGeom prst="rect">
            <a:avLst/>
          </a:prstGeom>
        </p:spPr>
      </p:pic>
    </p:spTree>
    <p:extLst>
      <p:ext uri="{BB962C8B-B14F-4D97-AF65-F5344CB8AC3E}">
        <p14:creationId xmlns:p14="http://schemas.microsoft.com/office/powerpoint/2010/main" val="24006468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Marcador de posición de imagen 78" descr="Un primer plano de células bajo un microscopio">
            <a:extLst>
              <a:ext uri="{FF2B5EF4-FFF2-40B4-BE49-F238E27FC236}">
                <a16:creationId xmlns:a16="http://schemas.microsoft.com/office/drawing/2014/main" id="{BBC72E1D-69D7-4CA2-B6AD-180B8084D757}"/>
              </a:ext>
            </a:extLst>
          </p:cNvPr>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l="4" r="4"/>
          <a:stretch/>
        </p:blipFill>
        <p:spPr>
          <a:xfrm>
            <a:off x="229848" y="239700"/>
            <a:ext cx="5229919" cy="6377940"/>
          </a:xfrm>
        </p:spPr>
      </p:pic>
      <p:sp>
        <p:nvSpPr>
          <p:cNvPr id="4" name="Marcador de número de diapositiva 3">
            <a:extLst>
              <a:ext uri="{FF2B5EF4-FFF2-40B4-BE49-F238E27FC236}">
                <a16:creationId xmlns:a16="http://schemas.microsoft.com/office/drawing/2014/main" id="{F637CBF2-4176-4C56-8824-858FA51AEF09}"/>
              </a:ext>
            </a:extLst>
          </p:cNvPr>
          <p:cNvSpPr>
            <a:spLocks noGrp="1"/>
          </p:cNvSpPr>
          <p:nvPr>
            <p:ph type="sldNum" sz="quarter" idx="12"/>
          </p:nvPr>
        </p:nvSpPr>
        <p:spPr/>
        <p:txBody>
          <a:bodyPr rtlCol="0"/>
          <a:lstStyle/>
          <a:p>
            <a:pPr rtl="0"/>
            <a:fld id="{BF860B6F-2FE3-4DE6-9496-980E987E7466}" type="slidenum">
              <a:rPr lang="es-ES" smtClean="0"/>
              <a:pPr rtl="0"/>
              <a:t>7</a:t>
            </a:fld>
            <a:endParaRPr lang="es-ES"/>
          </a:p>
        </p:txBody>
      </p:sp>
      <p:sp>
        <p:nvSpPr>
          <p:cNvPr id="68" name="Marcador de texto 67">
            <a:extLst>
              <a:ext uri="{FF2B5EF4-FFF2-40B4-BE49-F238E27FC236}">
                <a16:creationId xmlns:a16="http://schemas.microsoft.com/office/drawing/2014/main" id="{261BE4C3-90A1-4FC4-93CA-BF3A80B863C5}"/>
              </a:ext>
            </a:extLst>
          </p:cNvPr>
          <p:cNvSpPr>
            <a:spLocks noGrp="1"/>
          </p:cNvSpPr>
          <p:nvPr>
            <p:ph type="body" sz="quarter" idx="13"/>
          </p:nvPr>
        </p:nvSpPr>
        <p:spPr>
          <a:xfrm>
            <a:off x="5598135" y="2845875"/>
            <a:ext cx="3012465" cy="1117566"/>
          </a:xfrm>
        </p:spPr>
        <p:txBody>
          <a:bodyPr rtlCol="0"/>
          <a:lstStyle/>
          <a:p>
            <a:pPr algn="just" rtl="0"/>
            <a:r>
              <a:rPr lang="es-ES" dirty="0"/>
              <a:t>…hasta 2020. En 2020, el aumento drástico causado por enfermedades infecciosas y parasitarias rompe la dinámica.</a:t>
            </a:r>
          </a:p>
        </p:txBody>
      </p:sp>
      <p:sp>
        <p:nvSpPr>
          <p:cNvPr id="69" name="Marcador de texto 68">
            <a:extLst>
              <a:ext uri="{FF2B5EF4-FFF2-40B4-BE49-F238E27FC236}">
                <a16:creationId xmlns:a16="http://schemas.microsoft.com/office/drawing/2014/main" id="{D5A5B5EE-B963-4A0A-AB3C-8CDDDE24B855}"/>
              </a:ext>
            </a:extLst>
          </p:cNvPr>
          <p:cNvSpPr>
            <a:spLocks noGrp="1"/>
          </p:cNvSpPr>
          <p:nvPr>
            <p:ph type="body" sz="quarter" idx="17"/>
          </p:nvPr>
        </p:nvSpPr>
        <p:spPr>
          <a:xfrm>
            <a:off x="5598135" y="2281955"/>
            <a:ext cx="2824355" cy="334454"/>
          </a:xfrm>
        </p:spPr>
        <p:txBody>
          <a:bodyPr rtlCol="0"/>
          <a:lstStyle/>
          <a:p>
            <a:pPr rtl="0"/>
            <a:r>
              <a:rPr lang="es-ES" dirty="0"/>
              <a:t>Aumento constante…</a:t>
            </a:r>
          </a:p>
        </p:txBody>
      </p:sp>
      <p:sp>
        <p:nvSpPr>
          <p:cNvPr id="72" name="Marcador de texto 71">
            <a:extLst>
              <a:ext uri="{FF2B5EF4-FFF2-40B4-BE49-F238E27FC236}">
                <a16:creationId xmlns:a16="http://schemas.microsoft.com/office/drawing/2014/main" id="{5CC67B51-3695-40FC-B51D-1CD99DF1626D}"/>
              </a:ext>
            </a:extLst>
          </p:cNvPr>
          <p:cNvSpPr>
            <a:spLocks noGrp="1"/>
          </p:cNvSpPr>
          <p:nvPr>
            <p:ph type="body" sz="quarter" idx="18"/>
          </p:nvPr>
        </p:nvSpPr>
        <p:spPr>
          <a:xfrm>
            <a:off x="8988316" y="2868426"/>
            <a:ext cx="2824355" cy="1117566"/>
          </a:xfrm>
        </p:spPr>
        <p:txBody>
          <a:bodyPr rtlCol="0"/>
          <a:lstStyle/>
          <a:p>
            <a:pPr marL="285750" indent="-285750" rtl="0">
              <a:buFontTx/>
              <a:buChar char="-"/>
            </a:pPr>
            <a:r>
              <a:rPr lang="es-ES" dirty="0"/>
              <a:t>Enfermedades del sistema circulatorio</a:t>
            </a:r>
          </a:p>
          <a:p>
            <a:pPr marL="285750" indent="-285750" rtl="0">
              <a:buFontTx/>
              <a:buChar char="-"/>
            </a:pPr>
            <a:r>
              <a:rPr lang="es-ES" dirty="0"/>
              <a:t>Tumores</a:t>
            </a:r>
          </a:p>
          <a:p>
            <a:pPr marL="285750" indent="-285750" algn="just" rtl="0">
              <a:buFontTx/>
              <a:buChar char="-"/>
            </a:pPr>
            <a:r>
              <a:rPr lang="es-ES" dirty="0"/>
              <a:t>Enfermedades infecciosas y parasitarias</a:t>
            </a:r>
          </a:p>
        </p:txBody>
      </p:sp>
      <p:sp>
        <p:nvSpPr>
          <p:cNvPr id="73" name="Marcador de texto 72">
            <a:extLst>
              <a:ext uri="{FF2B5EF4-FFF2-40B4-BE49-F238E27FC236}">
                <a16:creationId xmlns:a16="http://schemas.microsoft.com/office/drawing/2014/main" id="{026DDC61-3AC5-449B-8C25-482F5510466F}"/>
              </a:ext>
            </a:extLst>
          </p:cNvPr>
          <p:cNvSpPr>
            <a:spLocks noGrp="1"/>
          </p:cNvSpPr>
          <p:nvPr>
            <p:ph type="body" sz="quarter" idx="19"/>
          </p:nvPr>
        </p:nvSpPr>
        <p:spPr>
          <a:xfrm>
            <a:off x="8988316" y="2237081"/>
            <a:ext cx="2824355" cy="581530"/>
          </a:xfrm>
        </p:spPr>
        <p:txBody>
          <a:bodyPr rtlCol="0"/>
          <a:lstStyle/>
          <a:p>
            <a:pPr rtl="0"/>
            <a:r>
              <a:rPr lang="es-ES" dirty="0"/>
              <a:t>principales causas de muerte EN 2020</a:t>
            </a:r>
          </a:p>
        </p:txBody>
      </p:sp>
      <p:sp>
        <p:nvSpPr>
          <p:cNvPr id="85" name="Título 84">
            <a:extLst>
              <a:ext uri="{FF2B5EF4-FFF2-40B4-BE49-F238E27FC236}">
                <a16:creationId xmlns:a16="http://schemas.microsoft.com/office/drawing/2014/main" id="{583A8370-72B5-4ECE-B5E0-5B47654B2410}"/>
              </a:ext>
            </a:extLst>
          </p:cNvPr>
          <p:cNvSpPr>
            <a:spLocks noGrp="1"/>
          </p:cNvSpPr>
          <p:nvPr>
            <p:ph type="title"/>
          </p:nvPr>
        </p:nvSpPr>
        <p:spPr>
          <a:xfrm>
            <a:off x="5598135" y="439736"/>
            <a:ext cx="6074545" cy="1580304"/>
          </a:xfrm>
        </p:spPr>
        <p:txBody>
          <a:bodyPr rtlCol="0"/>
          <a:lstStyle/>
          <a:p>
            <a:pPr algn="ctr" rtl="0"/>
            <a:r>
              <a:rPr lang="es-ES" sz="3200" dirty="0"/>
              <a:t>Breves conclusiones “muertes totales en España 1980-2020”</a:t>
            </a:r>
          </a:p>
        </p:txBody>
      </p:sp>
    </p:spTree>
    <p:extLst>
      <p:ext uri="{BB962C8B-B14F-4D97-AF65-F5344CB8AC3E}">
        <p14:creationId xmlns:p14="http://schemas.microsoft.com/office/powerpoint/2010/main" val="106884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2AC6252-4303-4C45-9EC4-303A08CB4B58}"/>
              </a:ext>
            </a:extLst>
          </p:cNvPr>
          <p:cNvSpPr>
            <a:spLocks noGrp="1"/>
          </p:cNvSpPr>
          <p:nvPr>
            <p:ph type="sldNum" sz="quarter" idx="12"/>
          </p:nvPr>
        </p:nvSpPr>
        <p:spPr/>
        <p:txBody>
          <a:bodyPr rtlCol="0"/>
          <a:lstStyle/>
          <a:p>
            <a:pPr rtl="0"/>
            <a:fld id="{BF860B6F-2FE3-4DE6-9496-980E987E7466}" type="slidenum">
              <a:rPr lang="es-ES" smtClean="0"/>
              <a:pPr rtl="0"/>
              <a:t>8</a:t>
            </a:fld>
            <a:endParaRPr lang="es-ES"/>
          </a:p>
        </p:txBody>
      </p:sp>
      <p:pic>
        <p:nvPicPr>
          <p:cNvPr id="3" name="Imagen 2">
            <a:extLst>
              <a:ext uri="{FF2B5EF4-FFF2-40B4-BE49-F238E27FC236}">
                <a16:creationId xmlns:a16="http://schemas.microsoft.com/office/drawing/2014/main" id="{CD65F6FE-A39A-4368-BC80-7A698E71C6B0}"/>
              </a:ext>
            </a:extLst>
          </p:cNvPr>
          <p:cNvPicPr>
            <a:picLocks noChangeAspect="1"/>
          </p:cNvPicPr>
          <p:nvPr/>
        </p:nvPicPr>
        <p:blipFill>
          <a:blip r:embed="rId3"/>
          <a:stretch>
            <a:fillRect/>
          </a:stretch>
        </p:blipFill>
        <p:spPr>
          <a:xfrm>
            <a:off x="243381" y="244334"/>
            <a:ext cx="11723717" cy="3429000"/>
          </a:xfrm>
          <a:prstGeom prst="rect">
            <a:avLst/>
          </a:prstGeom>
        </p:spPr>
      </p:pic>
      <p:pic>
        <p:nvPicPr>
          <p:cNvPr id="12" name="Imagen 11">
            <a:extLst>
              <a:ext uri="{FF2B5EF4-FFF2-40B4-BE49-F238E27FC236}">
                <a16:creationId xmlns:a16="http://schemas.microsoft.com/office/drawing/2014/main" id="{7CA96D30-1B7F-44E8-BBF9-47456555B4BE}"/>
              </a:ext>
            </a:extLst>
          </p:cNvPr>
          <p:cNvPicPr>
            <a:picLocks noChangeAspect="1"/>
          </p:cNvPicPr>
          <p:nvPr/>
        </p:nvPicPr>
        <p:blipFill>
          <a:blip r:embed="rId4"/>
          <a:stretch>
            <a:fillRect/>
          </a:stretch>
        </p:blipFill>
        <p:spPr>
          <a:xfrm>
            <a:off x="5504152" y="3452320"/>
            <a:ext cx="4403328" cy="3164252"/>
          </a:xfrm>
          <a:prstGeom prst="rect">
            <a:avLst/>
          </a:prstGeom>
        </p:spPr>
      </p:pic>
      <p:pic>
        <p:nvPicPr>
          <p:cNvPr id="15" name="Imagen 14">
            <a:extLst>
              <a:ext uri="{FF2B5EF4-FFF2-40B4-BE49-F238E27FC236}">
                <a16:creationId xmlns:a16="http://schemas.microsoft.com/office/drawing/2014/main" id="{638DF5EB-F6B1-4BB0-AE20-25A0B4F4018A}"/>
              </a:ext>
            </a:extLst>
          </p:cNvPr>
          <p:cNvPicPr>
            <a:picLocks noChangeAspect="1"/>
          </p:cNvPicPr>
          <p:nvPr/>
        </p:nvPicPr>
        <p:blipFill>
          <a:blip r:embed="rId5"/>
          <a:stretch>
            <a:fillRect/>
          </a:stretch>
        </p:blipFill>
        <p:spPr>
          <a:xfrm>
            <a:off x="408370" y="3456138"/>
            <a:ext cx="4492100" cy="3164252"/>
          </a:xfrm>
          <a:prstGeom prst="rect">
            <a:avLst/>
          </a:prstGeom>
        </p:spPr>
      </p:pic>
      <p:pic>
        <p:nvPicPr>
          <p:cNvPr id="6148" name="Picture 4" descr="Vector Transparente PNG Y SVG De Salud Sistema Circulatorio Sangre Cuerpo  Humano">
            <a:extLst>
              <a:ext uri="{FF2B5EF4-FFF2-40B4-BE49-F238E27FC236}">
                <a16:creationId xmlns:a16="http://schemas.microsoft.com/office/drawing/2014/main" id="{56FB7A4F-02B7-4175-BB5D-43CFBEF905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7237" y="1376461"/>
            <a:ext cx="5405880" cy="540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6862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9FA8E79-2231-42DD-834F-F399CC7D16DE}"/>
              </a:ext>
            </a:extLst>
          </p:cNvPr>
          <p:cNvSpPr>
            <a:spLocks noGrp="1"/>
          </p:cNvSpPr>
          <p:nvPr>
            <p:ph type="sldNum" sz="quarter" idx="12"/>
          </p:nvPr>
        </p:nvSpPr>
        <p:spPr/>
        <p:txBody>
          <a:bodyPr rtlCol="0"/>
          <a:lstStyle/>
          <a:p>
            <a:pPr rtl="0"/>
            <a:fld id="{BF860B6F-2FE3-4DE6-9496-980E987E7466}" type="slidenum">
              <a:rPr lang="es-ES" smtClean="0"/>
              <a:pPr rtl="0"/>
              <a:t>9</a:t>
            </a:fld>
            <a:endParaRPr lang="es-ES"/>
          </a:p>
        </p:txBody>
      </p:sp>
      <p:sp>
        <p:nvSpPr>
          <p:cNvPr id="12" name="Marcador de texto 124">
            <a:extLst>
              <a:ext uri="{FF2B5EF4-FFF2-40B4-BE49-F238E27FC236}">
                <a16:creationId xmlns:a16="http://schemas.microsoft.com/office/drawing/2014/main" id="{0EDB9EE5-F54F-4DE5-97C1-4CCC6A594518}"/>
              </a:ext>
            </a:extLst>
          </p:cNvPr>
          <p:cNvSpPr>
            <a:spLocks noGrp="1"/>
          </p:cNvSpPr>
          <p:nvPr>
            <p:ph type="body" sz="quarter" idx="16"/>
          </p:nvPr>
        </p:nvSpPr>
        <p:spPr>
          <a:xfrm>
            <a:off x="7604546" y="342078"/>
            <a:ext cx="4353822" cy="426393"/>
          </a:xfrm>
        </p:spPr>
        <p:txBody>
          <a:bodyPr rtlCol="0"/>
          <a:lstStyle/>
          <a:p>
            <a:pPr algn="ctr" rtl="0"/>
            <a:r>
              <a:rPr lang="es-ES" sz="2800" b="1" dirty="0"/>
              <a:t>Factores de riesgo</a:t>
            </a:r>
          </a:p>
          <a:p>
            <a:pPr algn="ctr" rtl="0"/>
            <a:endParaRPr lang="es-ES" sz="2800" b="1" dirty="0"/>
          </a:p>
        </p:txBody>
      </p:sp>
      <p:pic>
        <p:nvPicPr>
          <p:cNvPr id="3" name="Imagen 2">
            <a:extLst>
              <a:ext uri="{FF2B5EF4-FFF2-40B4-BE49-F238E27FC236}">
                <a16:creationId xmlns:a16="http://schemas.microsoft.com/office/drawing/2014/main" id="{C37D2330-0672-450A-978D-0A20F4A85C88}"/>
              </a:ext>
            </a:extLst>
          </p:cNvPr>
          <p:cNvPicPr>
            <a:picLocks noChangeAspect="1"/>
          </p:cNvPicPr>
          <p:nvPr/>
        </p:nvPicPr>
        <p:blipFill>
          <a:blip r:embed="rId3"/>
          <a:stretch>
            <a:fillRect/>
          </a:stretch>
        </p:blipFill>
        <p:spPr>
          <a:xfrm>
            <a:off x="229807" y="236362"/>
            <a:ext cx="7437817" cy="6377824"/>
          </a:xfrm>
          <a:prstGeom prst="rect">
            <a:avLst/>
          </a:prstGeom>
        </p:spPr>
      </p:pic>
      <p:pic>
        <p:nvPicPr>
          <p:cNvPr id="5" name="Imagen 4">
            <a:extLst>
              <a:ext uri="{FF2B5EF4-FFF2-40B4-BE49-F238E27FC236}">
                <a16:creationId xmlns:a16="http://schemas.microsoft.com/office/drawing/2014/main" id="{82725E84-DC24-4785-B734-460AF9D0D822}"/>
              </a:ext>
            </a:extLst>
          </p:cNvPr>
          <p:cNvPicPr>
            <a:picLocks noChangeAspect="1"/>
          </p:cNvPicPr>
          <p:nvPr/>
        </p:nvPicPr>
        <p:blipFill>
          <a:blip r:embed="rId4"/>
          <a:stretch>
            <a:fillRect/>
          </a:stretch>
        </p:blipFill>
        <p:spPr>
          <a:xfrm>
            <a:off x="7642071" y="930369"/>
            <a:ext cx="4110571" cy="5645744"/>
          </a:xfrm>
          <a:prstGeom prst="rect">
            <a:avLst/>
          </a:prstGeom>
        </p:spPr>
      </p:pic>
    </p:spTree>
    <p:extLst>
      <p:ext uri="{BB962C8B-B14F-4D97-AF65-F5344CB8AC3E}">
        <p14:creationId xmlns:p14="http://schemas.microsoft.com/office/powerpoint/2010/main" val="10474630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984FD82-9185-4244-A7C8-36B2990083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064F8B-46A2-4F22-9203-449568FB5893}">
  <ds:schemaRefs>
    <ds:schemaRef ds:uri="http://schemas.microsoft.com/sharepoint/v3/contenttype/forms"/>
  </ds:schemaRefs>
</ds:datastoreItem>
</file>

<file path=customXml/itemProps3.xml><?xml version="1.0" encoding="utf-8"?>
<ds:datastoreItem xmlns:ds="http://schemas.openxmlformats.org/officeDocument/2006/customXml" ds:itemID="{33F4F0A7-9599-4FE3-A548-853A09CF02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274</TotalTime>
  <Words>1085</Words>
  <Application>Microsoft Office PowerPoint</Application>
  <PresentationFormat>Panorámica</PresentationFormat>
  <Paragraphs>336</Paragraphs>
  <Slides>24</Slides>
  <Notes>22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24</vt:i4>
      </vt:variant>
    </vt:vector>
  </HeadingPairs>
  <TitlesOfParts>
    <vt:vector size="30" baseType="lpstr">
      <vt:lpstr>-apple-system</vt:lpstr>
      <vt:lpstr>Arial</vt:lpstr>
      <vt:lpstr>Calibri</vt:lpstr>
      <vt:lpstr>Corbel</vt:lpstr>
      <vt:lpstr>Seaford</vt:lpstr>
      <vt:lpstr>Base</vt:lpstr>
      <vt:lpstr>EXPLORATORY DATA ANALYSIS</vt:lpstr>
      <vt:lpstr>SOBRE EL PROYECTO</vt:lpstr>
      <vt:lpstr>HIPÓTESIS</vt:lpstr>
      <vt:lpstr>Presentación de PowerPoint</vt:lpstr>
      <vt:lpstr>Presentación de PowerPoint</vt:lpstr>
      <vt:lpstr>Presentación de PowerPoint</vt:lpstr>
      <vt:lpstr>Breves conclusiones “muertes totales en España 1980-2020”</vt:lpstr>
      <vt:lpstr>Presentación de PowerPoint</vt:lpstr>
      <vt:lpstr>Presentación de PowerPoint</vt:lpstr>
      <vt:lpstr>Ventajas del producto</vt:lpstr>
      <vt:lpstr>Información general de la empresa</vt:lpstr>
      <vt:lpstr>Modelo de negocio</vt:lpstr>
      <vt:lpstr>Comparación de mercado</vt:lpstr>
      <vt:lpstr>Nuestra competencia</vt:lpstr>
      <vt:lpstr>Competencia</vt:lpstr>
      <vt:lpstr>Estrategia de crecimiento</vt:lpstr>
      <vt:lpstr>Crecimiento</vt:lpstr>
      <vt:lpstr>Plan de acción de dos años</vt:lpstr>
      <vt:lpstr>Finanzas</vt:lpstr>
      <vt:lpstr>Conozca al equipo</vt:lpstr>
      <vt:lpstr>El equipo completo</vt:lpstr>
      <vt:lpstr>Financiación</vt:lpstr>
      <vt:lpstr>Resumen</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dc:title>
  <dc:creator>David Fernández joaquin</dc:creator>
  <cp:lastModifiedBy>David Fernández joaquin</cp:lastModifiedBy>
  <cp:revision>2</cp:revision>
  <dcterms:created xsi:type="dcterms:W3CDTF">2022-03-11T16:41:00Z</dcterms:created>
  <dcterms:modified xsi:type="dcterms:W3CDTF">2022-03-12T10:36:24Z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